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wmf" ContentType="image/x-wmf"/>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16"/>
  </p:notesMasterIdLst>
  <p:handoutMasterIdLst>
    <p:handoutMasterId r:id="rId17"/>
  </p:handoutMasterIdLst>
  <p:sldIdLst>
    <p:sldId id="386" r:id="rId2"/>
    <p:sldId id="394" r:id="rId3"/>
    <p:sldId id="395" r:id="rId4"/>
    <p:sldId id="396" r:id="rId5"/>
    <p:sldId id="398" r:id="rId6"/>
    <p:sldId id="399" r:id="rId7"/>
    <p:sldId id="400" r:id="rId8"/>
    <p:sldId id="402" r:id="rId9"/>
    <p:sldId id="388" r:id="rId10"/>
    <p:sldId id="389" r:id="rId11"/>
    <p:sldId id="391" r:id="rId12"/>
    <p:sldId id="390" r:id="rId13"/>
    <p:sldId id="392" r:id="rId14"/>
    <p:sldId id="393" r:id="rId15"/>
  </p:sldIdLst>
  <p:sldSz cx="9144000" cy="6858000" type="screen4x3"/>
  <p:notesSz cx="7162800" cy="9296400"/>
  <p:defaultTextStyle>
    <a:defPPr>
      <a:defRPr lang="en-US"/>
    </a:defPPr>
    <a:lvl1pPr algn="l" rtl="0" fontAlgn="base">
      <a:lnSpc>
        <a:spcPct val="75000"/>
      </a:lnSpc>
      <a:spcBef>
        <a:spcPct val="0"/>
      </a:spcBef>
      <a:spcAft>
        <a:spcPct val="0"/>
      </a:spcAft>
      <a:defRPr sz="3600" kern="1200">
        <a:solidFill>
          <a:srgbClr val="FF0000"/>
        </a:solidFill>
        <a:latin typeface="Arial Narrow" pitchFamily="34" charset="0"/>
        <a:ea typeface="+mn-ea"/>
        <a:cs typeface="Arial" charset="0"/>
      </a:defRPr>
    </a:lvl1pPr>
    <a:lvl2pPr marL="457200" algn="l" rtl="0" fontAlgn="base">
      <a:lnSpc>
        <a:spcPct val="75000"/>
      </a:lnSpc>
      <a:spcBef>
        <a:spcPct val="0"/>
      </a:spcBef>
      <a:spcAft>
        <a:spcPct val="0"/>
      </a:spcAft>
      <a:defRPr sz="3600" kern="1200">
        <a:solidFill>
          <a:srgbClr val="FF0000"/>
        </a:solidFill>
        <a:latin typeface="Arial Narrow" pitchFamily="34" charset="0"/>
        <a:ea typeface="+mn-ea"/>
        <a:cs typeface="Arial" charset="0"/>
      </a:defRPr>
    </a:lvl2pPr>
    <a:lvl3pPr marL="914400" algn="l" rtl="0" fontAlgn="base">
      <a:lnSpc>
        <a:spcPct val="75000"/>
      </a:lnSpc>
      <a:spcBef>
        <a:spcPct val="0"/>
      </a:spcBef>
      <a:spcAft>
        <a:spcPct val="0"/>
      </a:spcAft>
      <a:defRPr sz="3600" kern="1200">
        <a:solidFill>
          <a:srgbClr val="FF0000"/>
        </a:solidFill>
        <a:latin typeface="Arial Narrow" pitchFamily="34" charset="0"/>
        <a:ea typeface="+mn-ea"/>
        <a:cs typeface="Arial" charset="0"/>
      </a:defRPr>
    </a:lvl3pPr>
    <a:lvl4pPr marL="1371600" algn="l" rtl="0" fontAlgn="base">
      <a:lnSpc>
        <a:spcPct val="75000"/>
      </a:lnSpc>
      <a:spcBef>
        <a:spcPct val="0"/>
      </a:spcBef>
      <a:spcAft>
        <a:spcPct val="0"/>
      </a:spcAft>
      <a:defRPr sz="3600" kern="1200">
        <a:solidFill>
          <a:srgbClr val="FF0000"/>
        </a:solidFill>
        <a:latin typeface="Arial Narrow" pitchFamily="34" charset="0"/>
        <a:ea typeface="+mn-ea"/>
        <a:cs typeface="Arial" charset="0"/>
      </a:defRPr>
    </a:lvl4pPr>
    <a:lvl5pPr marL="1828800" algn="l" rtl="0" fontAlgn="base">
      <a:lnSpc>
        <a:spcPct val="75000"/>
      </a:lnSpc>
      <a:spcBef>
        <a:spcPct val="0"/>
      </a:spcBef>
      <a:spcAft>
        <a:spcPct val="0"/>
      </a:spcAft>
      <a:defRPr sz="3600" kern="1200">
        <a:solidFill>
          <a:srgbClr val="FF0000"/>
        </a:solidFill>
        <a:latin typeface="Arial Narrow" pitchFamily="34" charset="0"/>
        <a:ea typeface="+mn-ea"/>
        <a:cs typeface="Arial" charset="0"/>
      </a:defRPr>
    </a:lvl5pPr>
    <a:lvl6pPr marL="2286000" algn="l" defTabSz="914400" rtl="0" eaLnBrk="1" latinLnBrk="0" hangingPunct="1">
      <a:defRPr sz="3600" kern="1200">
        <a:solidFill>
          <a:srgbClr val="FF0000"/>
        </a:solidFill>
        <a:latin typeface="Arial Narrow" pitchFamily="34" charset="0"/>
        <a:ea typeface="+mn-ea"/>
        <a:cs typeface="Arial" charset="0"/>
      </a:defRPr>
    </a:lvl6pPr>
    <a:lvl7pPr marL="2743200" algn="l" defTabSz="914400" rtl="0" eaLnBrk="1" latinLnBrk="0" hangingPunct="1">
      <a:defRPr sz="3600" kern="1200">
        <a:solidFill>
          <a:srgbClr val="FF0000"/>
        </a:solidFill>
        <a:latin typeface="Arial Narrow" pitchFamily="34" charset="0"/>
        <a:ea typeface="+mn-ea"/>
        <a:cs typeface="Arial" charset="0"/>
      </a:defRPr>
    </a:lvl7pPr>
    <a:lvl8pPr marL="3200400" algn="l" defTabSz="914400" rtl="0" eaLnBrk="1" latinLnBrk="0" hangingPunct="1">
      <a:defRPr sz="3600" kern="1200">
        <a:solidFill>
          <a:srgbClr val="FF0000"/>
        </a:solidFill>
        <a:latin typeface="Arial Narrow" pitchFamily="34" charset="0"/>
        <a:ea typeface="+mn-ea"/>
        <a:cs typeface="Arial" charset="0"/>
      </a:defRPr>
    </a:lvl8pPr>
    <a:lvl9pPr marL="3657600" algn="l" defTabSz="914400" rtl="0" eaLnBrk="1" latinLnBrk="0" hangingPunct="1">
      <a:defRPr sz="3600" kern="1200">
        <a:solidFill>
          <a:srgbClr val="FF0000"/>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ECC"/>
    <a:srgbClr val="A41C8A"/>
    <a:srgbClr val="FFFFFF"/>
    <a:srgbClr val="0066CC"/>
    <a:srgbClr val="0033CC"/>
    <a:srgbClr val="000099"/>
    <a:srgbClr val="0000FF"/>
    <a:srgbClr val="009900"/>
    <a:srgbClr val="0070C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3220" autoAdjust="0"/>
  </p:normalViewPr>
  <p:slideViewPr>
    <p:cSldViewPr>
      <p:cViewPr>
        <p:scale>
          <a:sx n="80" d="100"/>
          <a:sy n="80" d="100"/>
        </p:scale>
        <p:origin x="-1044" y="-30"/>
      </p:cViewPr>
      <p:guideLst>
        <p:guide orient="horz" pos="1008"/>
        <p:guide orient="horz" pos="3168"/>
        <p:guide orient="horz" pos="4054"/>
        <p:guide pos="2880"/>
        <p:guide pos="552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70225" cy="466725"/>
          </a:xfrm>
          <a:prstGeom prst="rect">
            <a:avLst/>
          </a:prstGeom>
          <a:noFill/>
          <a:ln w="9525">
            <a:noFill/>
            <a:miter lim="800000"/>
            <a:headEnd/>
            <a:tailEnd/>
          </a:ln>
          <a:effectLst/>
        </p:spPr>
        <p:txBody>
          <a:bodyPr vert="horz" wrap="square" lIns="93103" tIns="46551" rIns="93103" bIns="46551" numCol="1" anchor="t" anchorCtr="0" compatLnSpc="1">
            <a:prstTxWarp prst="textNoShape">
              <a:avLst/>
            </a:prstTxWarp>
          </a:bodyPr>
          <a:lstStyle>
            <a:lvl1pPr defTabSz="930275" eaLnBrk="0" hangingPunct="0">
              <a:lnSpc>
                <a:spcPct val="100000"/>
              </a:lnSpc>
              <a:defRPr sz="1200">
                <a:solidFill>
                  <a:schemeClr val="tx1"/>
                </a:solidFill>
                <a:latin typeface="Times New Roman" pitchFamily="18" charset="0"/>
              </a:defRPr>
            </a:lvl1pPr>
          </a:lstStyle>
          <a:p>
            <a:endParaRPr lang="en-US" dirty="0"/>
          </a:p>
        </p:txBody>
      </p:sp>
      <p:sp>
        <p:nvSpPr>
          <p:cNvPr id="38915" name="Rectangle 3"/>
          <p:cNvSpPr>
            <a:spLocks noGrp="1" noChangeArrowheads="1"/>
          </p:cNvSpPr>
          <p:nvPr>
            <p:ph type="dt" sz="quarter" idx="1"/>
          </p:nvPr>
        </p:nvSpPr>
        <p:spPr bwMode="auto">
          <a:xfrm>
            <a:off x="4092575" y="0"/>
            <a:ext cx="3070225" cy="466725"/>
          </a:xfrm>
          <a:prstGeom prst="rect">
            <a:avLst/>
          </a:prstGeom>
          <a:noFill/>
          <a:ln w="9525">
            <a:noFill/>
            <a:miter lim="800000"/>
            <a:headEnd/>
            <a:tailEnd/>
          </a:ln>
          <a:effectLst/>
        </p:spPr>
        <p:txBody>
          <a:bodyPr vert="horz" wrap="square" lIns="93103" tIns="46551" rIns="93103" bIns="46551" numCol="1" anchor="t" anchorCtr="0" compatLnSpc="1">
            <a:prstTxWarp prst="textNoShape">
              <a:avLst/>
            </a:prstTxWarp>
          </a:bodyPr>
          <a:lstStyle>
            <a:lvl1pPr algn="r" defTabSz="930275" eaLnBrk="0" hangingPunct="0">
              <a:lnSpc>
                <a:spcPct val="100000"/>
              </a:lnSpc>
              <a:defRPr sz="1200">
                <a:solidFill>
                  <a:schemeClr val="tx1"/>
                </a:solidFill>
                <a:latin typeface="Times New Roman" pitchFamily="18" charset="0"/>
              </a:defRPr>
            </a:lvl1pPr>
          </a:lstStyle>
          <a:p>
            <a:endParaRPr lang="en-US" dirty="0"/>
          </a:p>
        </p:txBody>
      </p:sp>
      <p:sp>
        <p:nvSpPr>
          <p:cNvPr id="38916" name="Rectangle 4"/>
          <p:cNvSpPr>
            <a:spLocks noGrp="1" noChangeArrowheads="1"/>
          </p:cNvSpPr>
          <p:nvPr>
            <p:ph type="ftr" sz="quarter" idx="2"/>
          </p:nvPr>
        </p:nvSpPr>
        <p:spPr bwMode="auto">
          <a:xfrm>
            <a:off x="0" y="8815388"/>
            <a:ext cx="3070225" cy="468312"/>
          </a:xfrm>
          <a:prstGeom prst="rect">
            <a:avLst/>
          </a:prstGeom>
          <a:noFill/>
          <a:ln w="9525">
            <a:noFill/>
            <a:miter lim="800000"/>
            <a:headEnd/>
            <a:tailEnd/>
          </a:ln>
          <a:effectLst/>
        </p:spPr>
        <p:txBody>
          <a:bodyPr vert="horz" wrap="square" lIns="93103" tIns="46551" rIns="93103" bIns="46551" numCol="1" anchor="b" anchorCtr="0" compatLnSpc="1">
            <a:prstTxWarp prst="textNoShape">
              <a:avLst/>
            </a:prstTxWarp>
          </a:bodyPr>
          <a:lstStyle>
            <a:lvl1pPr defTabSz="930275" eaLnBrk="0" hangingPunct="0">
              <a:lnSpc>
                <a:spcPct val="100000"/>
              </a:lnSpc>
              <a:defRPr sz="1200">
                <a:solidFill>
                  <a:schemeClr val="tx1"/>
                </a:solidFill>
                <a:latin typeface="Times New Roman" pitchFamily="18" charset="0"/>
              </a:defRPr>
            </a:lvl1pPr>
          </a:lstStyle>
          <a:p>
            <a:endParaRPr lang="en-US" dirty="0"/>
          </a:p>
        </p:txBody>
      </p:sp>
      <p:sp>
        <p:nvSpPr>
          <p:cNvPr id="38917" name="Rectangle 5"/>
          <p:cNvSpPr>
            <a:spLocks noGrp="1" noChangeArrowheads="1"/>
          </p:cNvSpPr>
          <p:nvPr>
            <p:ph type="sldNum" sz="quarter" idx="3"/>
          </p:nvPr>
        </p:nvSpPr>
        <p:spPr bwMode="auto">
          <a:xfrm>
            <a:off x="4092575" y="8815388"/>
            <a:ext cx="3070225" cy="468312"/>
          </a:xfrm>
          <a:prstGeom prst="rect">
            <a:avLst/>
          </a:prstGeom>
          <a:noFill/>
          <a:ln w="9525">
            <a:noFill/>
            <a:miter lim="800000"/>
            <a:headEnd/>
            <a:tailEnd/>
          </a:ln>
          <a:effectLst/>
        </p:spPr>
        <p:txBody>
          <a:bodyPr vert="horz" wrap="square" lIns="93103" tIns="46551" rIns="93103" bIns="46551" numCol="1" anchor="b" anchorCtr="0" compatLnSpc="1">
            <a:prstTxWarp prst="textNoShape">
              <a:avLst/>
            </a:prstTxWarp>
          </a:bodyPr>
          <a:lstStyle>
            <a:lvl1pPr algn="r" defTabSz="930275" eaLnBrk="0" hangingPunct="0">
              <a:lnSpc>
                <a:spcPct val="100000"/>
              </a:lnSpc>
              <a:defRPr sz="1200">
                <a:solidFill>
                  <a:schemeClr val="tx1"/>
                </a:solidFill>
                <a:latin typeface="Times New Roman" pitchFamily="18" charset="0"/>
              </a:defRPr>
            </a:lvl1pPr>
          </a:lstStyle>
          <a:p>
            <a:fld id="{A9D54EA4-FCC1-4607-A2EC-29B55209A2F0}"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70225" cy="466725"/>
          </a:xfrm>
          <a:prstGeom prst="rect">
            <a:avLst/>
          </a:prstGeom>
          <a:noFill/>
          <a:ln w="9525">
            <a:noFill/>
            <a:miter lim="800000"/>
            <a:headEnd/>
            <a:tailEnd/>
          </a:ln>
          <a:effectLst/>
        </p:spPr>
        <p:txBody>
          <a:bodyPr vert="horz" wrap="square" lIns="93103" tIns="46551" rIns="93103" bIns="46551" numCol="1" anchor="t" anchorCtr="0" compatLnSpc="1">
            <a:prstTxWarp prst="textNoShape">
              <a:avLst/>
            </a:prstTxWarp>
          </a:bodyPr>
          <a:lstStyle>
            <a:lvl1pPr defTabSz="930275" eaLnBrk="0" hangingPunct="0">
              <a:lnSpc>
                <a:spcPct val="100000"/>
              </a:lnSpc>
              <a:defRPr sz="1200">
                <a:solidFill>
                  <a:schemeClr val="tx1"/>
                </a:solidFill>
                <a:latin typeface="Times New Roman" pitchFamily="18" charset="0"/>
              </a:defRPr>
            </a:lvl1pPr>
          </a:lstStyle>
          <a:p>
            <a:endParaRPr lang="en-US" dirty="0"/>
          </a:p>
        </p:txBody>
      </p:sp>
      <p:sp>
        <p:nvSpPr>
          <p:cNvPr id="41987" name="Rectangle 3"/>
          <p:cNvSpPr>
            <a:spLocks noGrp="1" noChangeArrowheads="1"/>
          </p:cNvSpPr>
          <p:nvPr>
            <p:ph type="dt" idx="1"/>
          </p:nvPr>
        </p:nvSpPr>
        <p:spPr bwMode="auto">
          <a:xfrm>
            <a:off x="4092575" y="0"/>
            <a:ext cx="3070225" cy="466725"/>
          </a:xfrm>
          <a:prstGeom prst="rect">
            <a:avLst/>
          </a:prstGeom>
          <a:noFill/>
          <a:ln w="9525">
            <a:noFill/>
            <a:miter lim="800000"/>
            <a:headEnd/>
            <a:tailEnd/>
          </a:ln>
          <a:effectLst/>
        </p:spPr>
        <p:txBody>
          <a:bodyPr vert="horz" wrap="square" lIns="93103" tIns="46551" rIns="93103" bIns="46551" numCol="1" anchor="t" anchorCtr="0" compatLnSpc="1">
            <a:prstTxWarp prst="textNoShape">
              <a:avLst/>
            </a:prstTxWarp>
          </a:bodyPr>
          <a:lstStyle>
            <a:lvl1pPr algn="r" defTabSz="930275" eaLnBrk="0" hangingPunct="0">
              <a:lnSpc>
                <a:spcPct val="100000"/>
              </a:lnSpc>
              <a:defRPr sz="1200">
                <a:solidFill>
                  <a:schemeClr val="tx1"/>
                </a:solidFill>
                <a:latin typeface="Times New Roman" pitchFamily="18" charset="0"/>
              </a:defRPr>
            </a:lvl1pPr>
          </a:lstStyle>
          <a:p>
            <a:endParaRPr lang="en-US" dirty="0"/>
          </a:p>
        </p:txBody>
      </p:sp>
      <p:sp>
        <p:nvSpPr>
          <p:cNvPr id="41988" name="Rectangle 4"/>
          <p:cNvSpPr>
            <a:spLocks noGrp="1" noRot="1" noChangeAspect="1" noChangeArrowheads="1" noTextEdit="1"/>
          </p:cNvSpPr>
          <p:nvPr>
            <p:ph type="sldImg" idx="2"/>
          </p:nvPr>
        </p:nvSpPr>
        <p:spPr bwMode="auto">
          <a:xfrm>
            <a:off x="1241425" y="703263"/>
            <a:ext cx="4679950" cy="3509962"/>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942975" y="4446588"/>
            <a:ext cx="5276850" cy="4133850"/>
          </a:xfrm>
          <a:prstGeom prst="rect">
            <a:avLst/>
          </a:prstGeom>
          <a:noFill/>
          <a:ln w="9525">
            <a:noFill/>
            <a:miter lim="800000"/>
            <a:headEnd/>
            <a:tailEnd/>
          </a:ln>
          <a:effectLst/>
        </p:spPr>
        <p:txBody>
          <a:bodyPr vert="horz" wrap="square" lIns="93103" tIns="46551" rIns="93103" bIns="465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0" name="Rectangle 6"/>
          <p:cNvSpPr>
            <a:spLocks noGrp="1" noChangeArrowheads="1"/>
          </p:cNvSpPr>
          <p:nvPr>
            <p:ph type="ftr" sz="quarter" idx="4"/>
          </p:nvPr>
        </p:nvSpPr>
        <p:spPr bwMode="auto">
          <a:xfrm>
            <a:off x="0" y="8815388"/>
            <a:ext cx="3070225" cy="468312"/>
          </a:xfrm>
          <a:prstGeom prst="rect">
            <a:avLst/>
          </a:prstGeom>
          <a:noFill/>
          <a:ln w="9525">
            <a:noFill/>
            <a:miter lim="800000"/>
            <a:headEnd/>
            <a:tailEnd/>
          </a:ln>
          <a:effectLst/>
        </p:spPr>
        <p:txBody>
          <a:bodyPr vert="horz" wrap="square" lIns="93103" tIns="46551" rIns="93103" bIns="46551" numCol="1" anchor="b" anchorCtr="0" compatLnSpc="1">
            <a:prstTxWarp prst="textNoShape">
              <a:avLst/>
            </a:prstTxWarp>
          </a:bodyPr>
          <a:lstStyle>
            <a:lvl1pPr defTabSz="930275" eaLnBrk="0" hangingPunct="0">
              <a:lnSpc>
                <a:spcPct val="100000"/>
              </a:lnSpc>
              <a:defRPr sz="1200">
                <a:solidFill>
                  <a:schemeClr val="tx1"/>
                </a:solidFill>
                <a:latin typeface="Times New Roman" pitchFamily="18" charset="0"/>
              </a:defRPr>
            </a:lvl1pPr>
          </a:lstStyle>
          <a:p>
            <a:endParaRPr lang="en-US" dirty="0"/>
          </a:p>
        </p:txBody>
      </p:sp>
      <p:sp>
        <p:nvSpPr>
          <p:cNvPr id="41991" name="Rectangle 7"/>
          <p:cNvSpPr>
            <a:spLocks noGrp="1" noChangeArrowheads="1"/>
          </p:cNvSpPr>
          <p:nvPr>
            <p:ph type="sldNum" sz="quarter" idx="5"/>
          </p:nvPr>
        </p:nvSpPr>
        <p:spPr bwMode="auto">
          <a:xfrm>
            <a:off x="4092575" y="8815388"/>
            <a:ext cx="3070225" cy="468312"/>
          </a:xfrm>
          <a:prstGeom prst="rect">
            <a:avLst/>
          </a:prstGeom>
          <a:noFill/>
          <a:ln w="9525">
            <a:noFill/>
            <a:miter lim="800000"/>
            <a:headEnd/>
            <a:tailEnd/>
          </a:ln>
          <a:effectLst/>
        </p:spPr>
        <p:txBody>
          <a:bodyPr vert="horz" wrap="square" lIns="93103" tIns="46551" rIns="93103" bIns="46551" numCol="1" anchor="b" anchorCtr="0" compatLnSpc="1">
            <a:prstTxWarp prst="textNoShape">
              <a:avLst/>
            </a:prstTxWarp>
          </a:bodyPr>
          <a:lstStyle>
            <a:lvl1pPr algn="r" defTabSz="930275" eaLnBrk="0" hangingPunct="0">
              <a:lnSpc>
                <a:spcPct val="100000"/>
              </a:lnSpc>
              <a:defRPr sz="1200">
                <a:solidFill>
                  <a:schemeClr val="tx1"/>
                </a:solidFill>
                <a:latin typeface="Times New Roman" pitchFamily="18" charset="0"/>
              </a:defRPr>
            </a:lvl1pPr>
          </a:lstStyle>
          <a:p>
            <a:fld id="{B3632EC1-52A7-4586-93C4-2FB466159B46}"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43370-C259-470E-9111-E1E3673AD5D8}" type="slidenum">
              <a:rPr lang="en-US"/>
              <a:pPr/>
              <a:t>1</a:t>
            </a:fld>
            <a:endParaRPr lang="en-US"/>
          </a:p>
        </p:txBody>
      </p:sp>
      <p:sp>
        <p:nvSpPr>
          <p:cNvPr id="571394" name="Rectangle 2"/>
          <p:cNvSpPr>
            <a:spLocks noGrp="1" noRot="1" noChangeAspect="1" noChangeArrowheads="1"/>
          </p:cNvSpPr>
          <p:nvPr>
            <p:ph type="sldImg"/>
          </p:nvPr>
        </p:nvSpPr>
        <p:spPr bwMode="auto">
          <a:xfrm>
            <a:off x="1241425" y="703263"/>
            <a:ext cx="4679950" cy="3509962"/>
          </a:xfrm>
          <a:prstGeom prst="rect">
            <a:avLst/>
          </a:prstGeom>
          <a:solidFill>
            <a:srgbClr val="FFFFFF"/>
          </a:solidFill>
          <a:ln>
            <a:solidFill>
              <a:srgbClr val="000000"/>
            </a:solidFill>
            <a:miter lim="800000"/>
            <a:headEnd/>
            <a:tailEnd/>
          </a:ln>
        </p:spPr>
      </p:sp>
      <p:sp>
        <p:nvSpPr>
          <p:cNvPr id="571395" name="Rectangle 3"/>
          <p:cNvSpPr>
            <a:spLocks noGrp="1" noChangeArrowheads="1"/>
          </p:cNvSpPr>
          <p:nvPr>
            <p:ph type="body" idx="1"/>
          </p:nvPr>
        </p:nvSpPr>
        <p:spPr bwMode="auto">
          <a:xfrm>
            <a:off x="942975" y="4446588"/>
            <a:ext cx="5276850" cy="4133850"/>
          </a:xfrm>
          <a:prstGeom prst="rect">
            <a:avLst/>
          </a:prstGeom>
          <a:solidFill>
            <a:srgbClr val="FFFFFF"/>
          </a:solidFill>
          <a:ln>
            <a:solidFill>
              <a:srgbClr val="000000"/>
            </a:solidFill>
            <a:miter lim="800000"/>
            <a:headEnd/>
            <a:tailEnd/>
          </a:ln>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p:spPr>
        <p:txBody>
          <a:bodyPr/>
          <a:lstStyle/>
          <a:p>
            <a:r>
              <a:rPr lang="en-US" smtClean="0"/>
              <a:t>3M Global Concept 2 v3 4.5.07</a:t>
            </a: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buFontTx/>
              <a:buChar char="•"/>
            </a:pPr>
            <a:r>
              <a:rPr lang="it-IT" smtClean="0"/>
              <a:t>Ciascuno dei Brand strategici  per quanto definito nella promessa per avere ruolo significativo nel suo mercato, può contare sul riferimento al marchio “ombrello” 3M, uno dei più prestigiosi  ed apprezzati al mondo, </a:t>
            </a:r>
          </a:p>
          <a:p>
            <a:pPr eaLnBrk="1" hangingPunct="1">
              <a:buFontTx/>
              <a:buChar char="•"/>
            </a:pPr>
            <a:r>
              <a:rPr lang="it-IT" smtClean="0"/>
              <a:t>Il brand di “autorità” 3M identifica riconosciuta qualità, leadership ed importanza sui mercati, costituisce valore per i clienti trasversalmente ed a supporto di tutti i business.</a:t>
            </a:r>
            <a:endParaRPr lang="en-US" smtClean="0"/>
          </a:p>
          <a:p>
            <a:pPr eaLnBrk="1" hangingPunct="1">
              <a:buFontTx/>
              <a:buChar cha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19B7643-05A4-4224-A055-845C7B76285E}" type="slidenum">
              <a:rPr lang="en-US"/>
              <a:pPr/>
              <a:t>9</a:t>
            </a:fld>
            <a:endParaRPr lang="en-US"/>
          </a:p>
        </p:txBody>
      </p:sp>
      <p:sp>
        <p:nvSpPr>
          <p:cNvPr id="962562" name="Rectangle 2"/>
          <p:cNvSpPr txBox="1">
            <a:spLocks noGrp="1" noChangeArrowheads="1"/>
          </p:cNvSpPr>
          <p:nvPr/>
        </p:nvSpPr>
        <p:spPr bwMode="auto">
          <a:xfrm>
            <a:off x="1" y="1"/>
            <a:ext cx="3069533" cy="466752"/>
          </a:xfrm>
          <a:prstGeom prst="rect">
            <a:avLst/>
          </a:prstGeom>
          <a:noFill/>
          <a:ln w="9525">
            <a:noFill/>
            <a:miter lim="800000"/>
            <a:headEnd/>
            <a:tailEnd/>
          </a:ln>
        </p:spPr>
        <p:txBody>
          <a:bodyPr lIns="93103" tIns="46551" rIns="93103" bIns="46551"/>
          <a:lstStyle/>
          <a:p>
            <a:pPr algn="l" defTabSz="930275" eaLnBrk="0" hangingPunct="0"/>
            <a:r>
              <a:rPr lang="en-US" sz="1200">
                <a:latin typeface="Times New Roman" pitchFamily="18" charset="0"/>
              </a:rPr>
              <a:t>2008 Corporate Overview v1 4.4.08</a:t>
            </a:r>
          </a:p>
        </p:txBody>
      </p:sp>
      <p:sp>
        <p:nvSpPr>
          <p:cNvPr id="962563" name="Rectangle 2"/>
          <p:cNvSpPr>
            <a:spLocks noGrp="1" noRot="1" noChangeAspect="1" noChangeArrowheads="1" noTextEdit="1"/>
          </p:cNvSpPr>
          <p:nvPr>
            <p:ph type="sldImg"/>
          </p:nvPr>
        </p:nvSpPr>
        <p:spPr>
          <a:ln/>
        </p:spPr>
      </p:sp>
      <p:sp>
        <p:nvSpPr>
          <p:cNvPr id="962564"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95623" name="Rectangle 7"/>
          <p:cNvSpPr>
            <a:spLocks noGrp="1" noChangeArrowheads="1"/>
          </p:cNvSpPr>
          <p:nvPr>
            <p:ph type="ctrTitle" sz="quarter"/>
          </p:nvPr>
        </p:nvSpPr>
        <p:spPr>
          <a:xfrm>
            <a:off x="685800" y="636588"/>
            <a:ext cx="7772400" cy="430212"/>
          </a:xfrm>
        </p:spPr>
        <p:txBody>
          <a:bodyPr/>
          <a:lstStyle>
            <a:lvl1pPr>
              <a:lnSpc>
                <a:spcPct val="85000"/>
              </a:lnSpc>
              <a:defRPr/>
            </a:lvl1pPr>
          </a:lstStyle>
          <a:p>
            <a:r>
              <a:rPr lang="en-US"/>
              <a:t>Fare clic per modificare stile</a:t>
            </a:r>
          </a:p>
        </p:txBody>
      </p:sp>
      <p:sp>
        <p:nvSpPr>
          <p:cNvPr id="495628" name="Rectangle 12"/>
          <p:cNvSpPr>
            <a:spLocks noGrp="1" noChangeArrowheads="1"/>
          </p:cNvSpPr>
          <p:nvPr>
            <p:ph type="subTitle" sz="quarter" idx="1"/>
          </p:nvPr>
        </p:nvSpPr>
        <p:spPr>
          <a:xfrm>
            <a:off x="685800" y="1028700"/>
            <a:ext cx="6400800" cy="381000"/>
          </a:xfrm>
        </p:spPr>
        <p:txBody>
          <a:bodyPr/>
          <a:lstStyle>
            <a:lvl1pPr marL="0" indent="0">
              <a:buFont typeface="Wingdings" pitchFamily="2" charset="2"/>
              <a:buNone/>
              <a:defRPr sz="1800">
                <a:solidFill>
                  <a:schemeClr val="bg2"/>
                </a:solidFill>
              </a:defRPr>
            </a:lvl1pPr>
          </a:lstStyle>
          <a:p>
            <a:r>
              <a:rPr lang="en-US"/>
              <a:t>Fare clic per modificare lo stile del sottotitolo dello schema</a:t>
            </a:r>
          </a:p>
        </p:txBody>
      </p:sp>
      <p:sp>
        <p:nvSpPr>
          <p:cNvPr id="495620" name="Rectangle 4"/>
          <p:cNvSpPr>
            <a:spLocks noGrp="1" noChangeArrowheads="1"/>
          </p:cNvSpPr>
          <p:nvPr>
            <p:ph type="dt" sz="half" idx="2"/>
          </p:nvPr>
        </p:nvSpPr>
        <p:spPr>
          <a:xfrm>
            <a:off x="714375" y="6572250"/>
            <a:ext cx="2133600" cy="200025"/>
          </a:xfrm>
        </p:spPr>
        <p:txBody>
          <a:bodyPr/>
          <a:lstStyle>
            <a:lvl1pPr>
              <a:defRPr/>
            </a:lvl1pPr>
          </a:lstStyle>
          <a:p>
            <a:r>
              <a:rPr lang="en-US" dirty="0" smtClean="0"/>
              <a:t>© 3M 2011.  All Rights Reserved.</a:t>
            </a:r>
            <a:endParaRPr lang="en-US" dirty="0"/>
          </a:p>
        </p:txBody>
      </p:sp>
      <p:sp>
        <p:nvSpPr>
          <p:cNvPr id="495651" name="Rectangle 35"/>
          <p:cNvSpPr>
            <a:spLocks noChangeArrowheads="1"/>
          </p:cNvSpPr>
          <p:nvPr/>
        </p:nvSpPr>
        <p:spPr bwMode="auto">
          <a:xfrm>
            <a:off x="0" y="1600200"/>
            <a:ext cx="9144000" cy="3649663"/>
          </a:xfrm>
          <a:prstGeom prst="rect">
            <a:avLst/>
          </a:prstGeom>
          <a:solidFill>
            <a:srgbClr val="B2B2B2">
              <a:alpha val="50000"/>
            </a:srgbClr>
          </a:solidFill>
          <a:ln w="9525">
            <a:noFill/>
            <a:miter lim="800000"/>
            <a:headEnd/>
            <a:tailEnd/>
          </a:ln>
          <a:effectLst/>
        </p:spPr>
        <p:txBody>
          <a:bodyPr wrap="none" anchor="ctr"/>
          <a:lstStyle/>
          <a:p>
            <a:pPr algn="ctr">
              <a:lnSpc>
                <a:spcPct val="100000"/>
              </a:lnSpc>
            </a:pPr>
            <a:r>
              <a:rPr lang="en-US" sz="2800" dirty="0">
                <a:solidFill>
                  <a:schemeClr val="bg1"/>
                </a:solidFill>
              </a:rPr>
              <a:t>Space for 3M Montage</a:t>
            </a:r>
          </a:p>
        </p:txBody>
      </p:sp>
      <p:pic>
        <p:nvPicPr>
          <p:cNvPr id="495656" name="Picture 40" descr="48 pt logo"/>
          <p:cNvPicPr>
            <a:picLocks noChangeAspect="1" noChangeArrowheads="1"/>
          </p:cNvPicPr>
          <p:nvPr/>
        </p:nvPicPr>
        <p:blipFill>
          <a:blip r:embed="rId2" cstate="print"/>
          <a:srcRect/>
          <a:stretch>
            <a:fillRect/>
          </a:stretch>
        </p:blipFill>
        <p:spPr bwMode="auto">
          <a:xfrm>
            <a:off x="7912100" y="5988050"/>
            <a:ext cx="874713" cy="490538"/>
          </a:xfrm>
          <a:prstGeom prst="rect">
            <a:avLst/>
          </a:prstGeom>
          <a:noFill/>
        </p:spPr>
      </p:pic>
      <p:sp>
        <p:nvSpPr>
          <p:cNvPr id="495657" name="Text Box 41"/>
          <p:cNvSpPr txBox="1">
            <a:spLocks noChangeArrowheads="1"/>
          </p:cNvSpPr>
          <p:nvPr userDrawn="1"/>
        </p:nvSpPr>
        <p:spPr bwMode="auto">
          <a:xfrm>
            <a:off x="685800" y="195263"/>
            <a:ext cx="1745671" cy="246221"/>
          </a:xfrm>
          <a:prstGeom prst="rect">
            <a:avLst/>
          </a:prstGeom>
          <a:noFill/>
          <a:ln w="9525">
            <a:noFill/>
            <a:miter lim="800000"/>
            <a:headEnd/>
            <a:tailEnd/>
          </a:ln>
          <a:effectLst/>
        </p:spPr>
        <p:txBody>
          <a:bodyPr wrap="none" lIns="0" tIns="0" rIns="0" bIns="0">
            <a:spAutoFit/>
          </a:bodyPr>
          <a:lstStyle/>
          <a:p>
            <a:pPr>
              <a:lnSpc>
                <a:spcPct val="100000"/>
              </a:lnSpc>
            </a:pPr>
            <a:r>
              <a:rPr lang="en-US" sz="1600" dirty="0" smtClean="0">
                <a:solidFill>
                  <a:srgbClr val="B2B2B2"/>
                </a:solidFill>
              </a:rPr>
              <a:t>Human Resources Italy</a:t>
            </a:r>
            <a:endParaRPr lang="en-US" sz="1600" dirty="0">
              <a:solidFill>
                <a:srgbClr val="B2B2B2"/>
              </a:solidFill>
            </a:endParaRPr>
          </a:p>
        </p:txBody>
      </p:sp>
      <p:pic>
        <p:nvPicPr>
          <p:cNvPr id="495660" name="Picture 44"/>
          <p:cNvPicPr>
            <a:picLocks noChangeAspect="1" noChangeArrowheads="1"/>
          </p:cNvPicPr>
          <p:nvPr userDrawn="1"/>
        </p:nvPicPr>
        <p:blipFill>
          <a:blip r:embed="rId3" cstate="print"/>
          <a:srcRect/>
          <a:stretch>
            <a:fillRect/>
          </a:stretch>
        </p:blipFill>
        <p:spPr bwMode="auto">
          <a:xfrm>
            <a:off x="6350" y="1512888"/>
            <a:ext cx="9144000" cy="4003675"/>
          </a:xfrm>
          <a:prstGeom prst="rect">
            <a:avLst/>
          </a:prstGeom>
          <a:noFill/>
        </p:spPr>
      </p:pic>
      <p:pic>
        <p:nvPicPr>
          <p:cNvPr id="1028" name="Picture 4"/>
          <p:cNvPicPr>
            <a:picLocks noChangeAspect="1" noChangeArrowheads="1"/>
          </p:cNvPicPr>
          <p:nvPr userDrawn="1"/>
        </p:nvPicPr>
        <p:blipFill>
          <a:blip r:embed="rId4" cstate="print"/>
          <a:srcRect/>
          <a:stretch>
            <a:fillRect/>
          </a:stretch>
        </p:blipFill>
        <p:spPr bwMode="auto">
          <a:xfrm>
            <a:off x="0" y="1500173"/>
            <a:ext cx="9144000" cy="42068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r>
              <a:rPr lang="en-US" dirty="0" smtClean="0"/>
              <a:t>© 3M 2011.  All Rights Reserved.</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622300"/>
            <a:ext cx="1987550" cy="496728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657225" y="622300"/>
            <a:ext cx="5813425" cy="496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r>
              <a:rPr lang="en-US" dirty="0" smtClean="0"/>
              <a:t>© 3M 2011.  All Rights Reserved.</a:t>
            </a:r>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22300"/>
            <a:ext cx="7924800" cy="493713"/>
          </a:xfrm>
        </p:spPr>
        <p:txBody>
          <a:bodyPr/>
          <a:lstStyle/>
          <a:p>
            <a:r>
              <a:rPr lang="en-US" smtClean="0"/>
              <a:t>Click to edit Master title style</a:t>
            </a:r>
            <a:endParaRPr lang="it-IT"/>
          </a:p>
        </p:txBody>
      </p:sp>
      <p:sp>
        <p:nvSpPr>
          <p:cNvPr id="3" name="Chart Placeholder 2"/>
          <p:cNvSpPr>
            <a:spLocks noGrp="1"/>
          </p:cNvSpPr>
          <p:nvPr>
            <p:ph type="chart" idx="1"/>
          </p:nvPr>
        </p:nvSpPr>
        <p:spPr>
          <a:xfrm>
            <a:off x="657225" y="1373188"/>
            <a:ext cx="7210425" cy="4216400"/>
          </a:xfrm>
        </p:spPr>
        <p:txBody>
          <a:bodyPr/>
          <a:lstStyle/>
          <a:p>
            <a:endParaRPr lang="it-IT" dirty="0"/>
          </a:p>
        </p:txBody>
      </p:sp>
      <p:sp>
        <p:nvSpPr>
          <p:cNvPr id="4" name="Date Placeholder 3"/>
          <p:cNvSpPr>
            <a:spLocks noGrp="1"/>
          </p:cNvSpPr>
          <p:nvPr>
            <p:ph type="dt" sz="half" idx="10"/>
          </p:nvPr>
        </p:nvSpPr>
        <p:spPr>
          <a:xfrm>
            <a:off x="657225" y="6572250"/>
            <a:ext cx="2133600" cy="200025"/>
          </a:xfrm>
        </p:spPr>
        <p:txBody>
          <a:bodyPr/>
          <a:lstStyle>
            <a:lvl1pPr>
              <a:defRPr/>
            </a:lvl1pPr>
          </a:lstStyle>
          <a:p>
            <a:r>
              <a:rPr lang="en-US" dirty="0" smtClean="0"/>
              <a:t>© 3M 2011.  All Rights Reserved.</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r>
              <a:rPr lang="en-US" dirty="0" smtClean="0"/>
              <a:t>© 3M 2011.  All Rights Reserved.</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 3M 2011.  All Rights Reserved.</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657225" y="1373188"/>
            <a:ext cx="3529013" cy="421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338638" y="1373188"/>
            <a:ext cx="3529012" cy="421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r>
              <a:rPr lang="en-US" dirty="0" smtClean="0"/>
              <a:t>© 3M 2011.  All Rights Reserved.</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r>
              <a:rPr lang="en-US" dirty="0" smtClean="0"/>
              <a:t>© 3M 2011.  All Rights Reserved.</a:t>
            </a:r>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r>
              <a:rPr lang="en-US" dirty="0" smtClean="0"/>
              <a:t>© 3M 2011.  All Rights Reserved.</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 3M 2011.  All Rights Reserved.</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 3M 2011.  All Rights Reserved.</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 3M 2011.  All Rights Reserved.</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4595" name="Rectangle 3"/>
          <p:cNvSpPr>
            <a:spLocks noGrp="1" noChangeArrowheads="1"/>
          </p:cNvSpPr>
          <p:nvPr>
            <p:ph type="title"/>
          </p:nvPr>
        </p:nvSpPr>
        <p:spPr bwMode="auto">
          <a:xfrm>
            <a:off x="685800" y="622300"/>
            <a:ext cx="7924800" cy="4937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Fare clic per modificare stile</a:t>
            </a:r>
          </a:p>
        </p:txBody>
      </p:sp>
      <p:sp>
        <p:nvSpPr>
          <p:cNvPr id="494596" name="Rectangle 4"/>
          <p:cNvSpPr>
            <a:spLocks noGrp="1" noChangeArrowheads="1"/>
          </p:cNvSpPr>
          <p:nvPr>
            <p:ph type="body" idx="1"/>
          </p:nvPr>
        </p:nvSpPr>
        <p:spPr bwMode="auto">
          <a:xfrm>
            <a:off x="657225" y="1373188"/>
            <a:ext cx="7210425" cy="4216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494598" name="Rectangle 6"/>
          <p:cNvSpPr>
            <a:spLocks noChangeArrowheads="1"/>
          </p:cNvSpPr>
          <p:nvPr/>
        </p:nvSpPr>
        <p:spPr bwMode="auto">
          <a:xfrm>
            <a:off x="176213" y="6435725"/>
            <a:ext cx="484187" cy="231775"/>
          </a:xfrm>
          <a:prstGeom prst="rect">
            <a:avLst/>
          </a:prstGeom>
          <a:noFill/>
          <a:ln w="9525">
            <a:noFill/>
            <a:miter lim="800000"/>
            <a:headEnd/>
            <a:tailEnd/>
          </a:ln>
          <a:effectLst/>
        </p:spPr>
        <p:txBody>
          <a:bodyPr lIns="0" tIns="0" rIns="0" bIns="0"/>
          <a:lstStyle/>
          <a:p>
            <a:pPr>
              <a:lnSpc>
                <a:spcPct val="100000"/>
              </a:lnSpc>
            </a:pPr>
            <a:fld id="{80E5FB5D-0504-4C91-AEA6-70CAC64CD9C1}" type="slidenum">
              <a:rPr lang="en-US" sz="900">
                <a:solidFill>
                  <a:srgbClr val="808080"/>
                </a:solidFill>
                <a:latin typeface="Arial Black" pitchFamily="34" charset="0"/>
              </a:rPr>
              <a:pPr>
                <a:lnSpc>
                  <a:spcPct val="100000"/>
                </a:lnSpc>
              </a:pPr>
              <a:t>‹#›</a:t>
            </a:fld>
            <a:endParaRPr lang="en-US" sz="900" dirty="0">
              <a:solidFill>
                <a:srgbClr val="808080"/>
              </a:solidFill>
              <a:latin typeface="Arial Black" pitchFamily="34" charset="0"/>
            </a:endParaRPr>
          </a:p>
        </p:txBody>
      </p:sp>
      <p:sp>
        <p:nvSpPr>
          <p:cNvPr id="494600" name="Rectangle 8"/>
          <p:cNvSpPr>
            <a:spLocks noGrp="1" noChangeArrowheads="1"/>
          </p:cNvSpPr>
          <p:nvPr>
            <p:ph type="dt" sz="half" idx="2"/>
          </p:nvPr>
        </p:nvSpPr>
        <p:spPr bwMode="auto">
          <a:xfrm>
            <a:off x="657225" y="6572250"/>
            <a:ext cx="2133600" cy="2000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00000"/>
              </a:lnSpc>
              <a:defRPr sz="1000">
                <a:solidFill>
                  <a:srgbClr val="808080"/>
                </a:solidFill>
              </a:defRPr>
            </a:lvl1pPr>
          </a:lstStyle>
          <a:p>
            <a:r>
              <a:rPr lang="en-US" dirty="0"/>
              <a:t>© 3M 2006.  All Rights Reserved.</a:t>
            </a:r>
          </a:p>
        </p:txBody>
      </p:sp>
      <p:pic>
        <p:nvPicPr>
          <p:cNvPr id="494606" name="Picture 14" descr="48 pt logo"/>
          <p:cNvPicPr>
            <a:picLocks noChangeAspect="1" noChangeArrowheads="1"/>
          </p:cNvPicPr>
          <p:nvPr/>
        </p:nvPicPr>
        <p:blipFill>
          <a:blip r:embed="rId14" cstate="print"/>
          <a:srcRect/>
          <a:stretch>
            <a:fillRect/>
          </a:stretch>
        </p:blipFill>
        <p:spPr bwMode="auto">
          <a:xfrm>
            <a:off x="8150225" y="6172200"/>
            <a:ext cx="685800" cy="382588"/>
          </a:xfrm>
          <a:prstGeom prst="rect">
            <a:avLst/>
          </a:prstGeom>
          <a:noFill/>
        </p:spPr>
      </p:pic>
      <p:sp>
        <p:nvSpPr>
          <p:cNvPr id="494613" name="Text Box 21"/>
          <p:cNvSpPr txBox="1">
            <a:spLocks noChangeArrowheads="1"/>
          </p:cNvSpPr>
          <p:nvPr userDrawn="1"/>
        </p:nvSpPr>
        <p:spPr bwMode="auto">
          <a:xfrm>
            <a:off x="685800" y="195263"/>
            <a:ext cx="1745671" cy="246221"/>
          </a:xfrm>
          <a:prstGeom prst="rect">
            <a:avLst/>
          </a:prstGeom>
          <a:noFill/>
          <a:ln w="9525">
            <a:noFill/>
            <a:miter lim="800000"/>
            <a:headEnd/>
            <a:tailEnd/>
          </a:ln>
          <a:effectLst/>
        </p:spPr>
        <p:txBody>
          <a:bodyPr wrap="none" lIns="0" tIns="0" rIns="0" bIns="0">
            <a:spAutoFit/>
          </a:bodyPr>
          <a:lstStyle/>
          <a:p>
            <a:pPr>
              <a:lnSpc>
                <a:spcPct val="100000"/>
              </a:lnSpc>
            </a:pPr>
            <a:r>
              <a:rPr lang="en-US" sz="1600" dirty="0" smtClean="0">
                <a:solidFill>
                  <a:srgbClr val="B2B2B2"/>
                </a:solidFill>
              </a:rPr>
              <a:t>Human Resources Italy</a:t>
            </a:r>
            <a:endParaRPr lang="en-US" sz="1600" dirty="0">
              <a:solidFill>
                <a:srgbClr val="B2B2B2"/>
              </a:solidFill>
            </a:endParaRPr>
          </a:p>
        </p:txBody>
      </p:sp>
      <p:pic>
        <p:nvPicPr>
          <p:cNvPr id="11" name="Picture 4"/>
          <p:cNvPicPr>
            <a:picLocks noChangeAspect="1" noChangeArrowheads="1"/>
          </p:cNvPicPr>
          <p:nvPr userDrawn="1"/>
        </p:nvPicPr>
        <p:blipFill>
          <a:blip r:embed="rId15" cstate="print"/>
          <a:srcRect l="92969"/>
          <a:stretch>
            <a:fillRect/>
          </a:stretch>
        </p:blipFill>
        <p:spPr bwMode="auto">
          <a:xfrm>
            <a:off x="-32" y="1436703"/>
            <a:ext cx="642942" cy="4206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ransition>
    <p:wipe dir="r"/>
  </p:transition>
  <p:timing>
    <p:tnLst>
      <p:par>
        <p:cTn id="1" dur="indefinite" restart="never" nodeType="tmRoot"/>
      </p:par>
    </p:tnLst>
  </p:timing>
  <p:hf sldNum="0" hdr="0" ftr="0"/>
  <p:txStyles>
    <p:titleStyle>
      <a:lvl1pPr algn="l" rtl="0" fontAlgn="base">
        <a:lnSpc>
          <a:spcPct val="75000"/>
        </a:lnSpc>
        <a:spcBef>
          <a:spcPct val="0"/>
        </a:spcBef>
        <a:spcAft>
          <a:spcPct val="0"/>
        </a:spcAft>
        <a:defRPr sz="3200">
          <a:solidFill>
            <a:schemeClr val="tx1"/>
          </a:solidFill>
          <a:latin typeface="+mj-lt"/>
          <a:ea typeface="+mj-ea"/>
          <a:cs typeface="+mj-cs"/>
        </a:defRPr>
      </a:lvl1pPr>
      <a:lvl2pPr algn="l" rtl="0" fontAlgn="base">
        <a:lnSpc>
          <a:spcPct val="75000"/>
        </a:lnSpc>
        <a:spcBef>
          <a:spcPct val="0"/>
        </a:spcBef>
        <a:spcAft>
          <a:spcPct val="0"/>
        </a:spcAft>
        <a:defRPr sz="3200">
          <a:solidFill>
            <a:schemeClr val="tx1"/>
          </a:solidFill>
          <a:latin typeface="Arial Narrow" pitchFamily="34" charset="0"/>
          <a:cs typeface="Arial" charset="0"/>
        </a:defRPr>
      </a:lvl2pPr>
      <a:lvl3pPr algn="l" rtl="0" fontAlgn="base">
        <a:lnSpc>
          <a:spcPct val="75000"/>
        </a:lnSpc>
        <a:spcBef>
          <a:spcPct val="0"/>
        </a:spcBef>
        <a:spcAft>
          <a:spcPct val="0"/>
        </a:spcAft>
        <a:defRPr sz="3200">
          <a:solidFill>
            <a:schemeClr val="tx1"/>
          </a:solidFill>
          <a:latin typeface="Arial Narrow" pitchFamily="34" charset="0"/>
          <a:cs typeface="Arial" charset="0"/>
        </a:defRPr>
      </a:lvl3pPr>
      <a:lvl4pPr algn="l" rtl="0" fontAlgn="base">
        <a:lnSpc>
          <a:spcPct val="75000"/>
        </a:lnSpc>
        <a:spcBef>
          <a:spcPct val="0"/>
        </a:spcBef>
        <a:spcAft>
          <a:spcPct val="0"/>
        </a:spcAft>
        <a:defRPr sz="3200">
          <a:solidFill>
            <a:schemeClr val="tx1"/>
          </a:solidFill>
          <a:latin typeface="Arial Narrow" pitchFamily="34" charset="0"/>
          <a:cs typeface="Arial" charset="0"/>
        </a:defRPr>
      </a:lvl4pPr>
      <a:lvl5pPr algn="l" rtl="0" fontAlgn="base">
        <a:lnSpc>
          <a:spcPct val="75000"/>
        </a:lnSpc>
        <a:spcBef>
          <a:spcPct val="0"/>
        </a:spcBef>
        <a:spcAft>
          <a:spcPct val="0"/>
        </a:spcAft>
        <a:defRPr sz="3200">
          <a:solidFill>
            <a:schemeClr val="tx1"/>
          </a:solidFill>
          <a:latin typeface="Arial Narrow" pitchFamily="34" charset="0"/>
          <a:cs typeface="Arial" charset="0"/>
        </a:defRPr>
      </a:lvl5pPr>
      <a:lvl6pPr marL="457200" algn="l" rtl="0" fontAlgn="base">
        <a:lnSpc>
          <a:spcPct val="75000"/>
        </a:lnSpc>
        <a:spcBef>
          <a:spcPct val="0"/>
        </a:spcBef>
        <a:spcAft>
          <a:spcPct val="0"/>
        </a:spcAft>
        <a:defRPr sz="3200">
          <a:solidFill>
            <a:schemeClr val="tx1"/>
          </a:solidFill>
          <a:latin typeface="Arial Narrow" pitchFamily="34" charset="0"/>
          <a:cs typeface="Arial" charset="0"/>
        </a:defRPr>
      </a:lvl6pPr>
      <a:lvl7pPr marL="914400" algn="l" rtl="0" fontAlgn="base">
        <a:lnSpc>
          <a:spcPct val="75000"/>
        </a:lnSpc>
        <a:spcBef>
          <a:spcPct val="0"/>
        </a:spcBef>
        <a:spcAft>
          <a:spcPct val="0"/>
        </a:spcAft>
        <a:defRPr sz="3200">
          <a:solidFill>
            <a:schemeClr val="tx1"/>
          </a:solidFill>
          <a:latin typeface="Arial Narrow" pitchFamily="34" charset="0"/>
          <a:cs typeface="Arial" charset="0"/>
        </a:defRPr>
      </a:lvl7pPr>
      <a:lvl8pPr marL="1371600" algn="l" rtl="0" fontAlgn="base">
        <a:lnSpc>
          <a:spcPct val="75000"/>
        </a:lnSpc>
        <a:spcBef>
          <a:spcPct val="0"/>
        </a:spcBef>
        <a:spcAft>
          <a:spcPct val="0"/>
        </a:spcAft>
        <a:defRPr sz="3200">
          <a:solidFill>
            <a:schemeClr val="tx1"/>
          </a:solidFill>
          <a:latin typeface="Arial Narrow" pitchFamily="34" charset="0"/>
          <a:cs typeface="Arial" charset="0"/>
        </a:defRPr>
      </a:lvl8pPr>
      <a:lvl9pPr marL="1828800" algn="l" rtl="0" fontAlgn="base">
        <a:lnSpc>
          <a:spcPct val="75000"/>
        </a:lnSpc>
        <a:spcBef>
          <a:spcPct val="0"/>
        </a:spcBef>
        <a:spcAft>
          <a:spcPct val="0"/>
        </a:spcAft>
        <a:defRPr sz="3200">
          <a:solidFill>
            <a:schemeClr val="tx1"/>
          </a:solidFill>
          <a:latin typeface="Arial Narrow" pitchFamily="34" charset="0"/>
          <a:cs typeface="Arial" charset="0"/>
        </a:defRPr>
      </a:lvl9pPr>
    </p:titleStyle>
    <p:bodyStyle>
      <a:lvl1pPr marL="342900" indent="-342900" algn="l" rtl="0" fontAlgn="base">
        <a:spcBef>
          <a:spcPct val="20000"/>
        </a:spcBef>
        <a:spcAft>
          <a:spcPct val="15000"/>
        </a:spcAft>
        <a:buClr>
          <a:srgbClr val="4C9933"/>
        </a:buClr>
        <a:buFont typeface="Wingdings" pitchFamily="2" charset="2"/>
        <a:buChar char="§"/>
        <a:defRPr sz="2800">
          <a:solidFill>
            <a:schemeClr val="tx1"/>
          </a:solidFill>
          <a:latin typeface="+mn-lt"/>
          <a:ea typeface="+mn-ea"/>
          <a:cs typeface="+mn-cs"/>
        </a:defRPr>
      </a:lvl1pPr>
      <a:lvl2pPr marL="742950" indent="-285750" algn="l" rtl="0" fontAlgn="base">
        <a:spcBef>
          <a:spcPct val="10000"/>
        </a:spcBef>
        <a:spcAft>
          <a:spcPct val="20000"/>
        </a:spcAft>
        <a:buClr>
          <a:srgbClr val="808080"/>
        </a:buClr>
        <a:buSzPct val="60000"/>
        <a:buFont typeface="Wingdings" pitchFamily="2" charset="2"/>
        <a:buChar char="§"/>
        <a:defRPr sz="2400" i="1">
          <a:solidFill>
            <a:srgbClr val="4D4D4D"/>
          </a:solidFill>
          <a:latin typeface="+mn-lt"/>
          <a:cs typeface="+mn-cs"/>
        </a:defRPr>
      </a:lvl2pPr>
      <a:lvl3pPr marL="1143000" indent="-228600" algn="l" rtl="0" fontAlgn="base">
        <a:spcBef>
          <a:spcPct val="0"/>
        </a:spcBef>
        <a:spcAft>
          <a:spcPct val="20000"/>
        </a:spcAft>
        <a:buSzPct val="75000"/>
        <a:buChar char="•"/>
        <a:defRPr sz="2400" i="1">
          <a:solidFill>
            <a:srgbClr val="4D4D4D"/>
          </a:solidFill>
          <a:latin typeface="+mn-lt"/>
          <a:cs typeface="+mn-cs"/>
        </a:defRPr>
      </a:lvl3pPr>
      <a:lvl4pPr marL="1600200" indent="-228600" algn="l" rtl="0" fontAlgn="base">
        <a:spcBef>
          <a:spcPct val="20000"/>
        </a:spcBef>
        <a:spcAft>
          <a:spcPct val="0"/>
        </a:spcAft>
        <a:defRPr>
          <a:solidFill>
            <a:srgbClr val="4D4D4D"/>
          </a:solidFill>
          <a:latin typeface="+mn-lt"/>
          <a:cs typeface="+mn-cs"/>
        </a:defRPr>
      </a:lvl4pPr>
      <a:lvl5pPr marL="2057400" indent="-228600" algn="l" rtl="0" fontAlgn="base">
        <a:spcBef>
          <a:spcPct val="20000"/>
        </a:spcBef>
        <a:spcAft>
          <a:spcPct val="0"/>
        </a:spcAft>
        <a:buChar char="»"/>
        <a:defRPr sz="1600">
          <a:solidFill>
            <a:srgbClr val="4D4D4D"/>
          </a:solidFill>
          <a:latin typeface="+mn-lt"/>
          <a:cs typeface="+mn-cs"/>
        </a:defRPr>
      </a:lvl5pPr>
      <a:lvl6pPr marL="2514600" indent="-228600" algn="l" rtl="0" fontAlgn="base">
        <a:spcBef>
          <a:spcPct val="20000"/>
        </a:spcBef>
        <a:spcAft>
          <a:spcPct val="0"/>
        </a:spcAft>
        <a:buChar char="»"/>
        <a:defRPr sz="1600">
          <a:solidFill>
            <a:srgbClr val="4D4D4D"/>
          </a:solidFill>
          <a:latin typeface="+mn-lt"/>
          <a:cs typeface="+mn-cs"/>
        </a:defRPr>
      </a:lvl6pPr>
      <a:lvl7pPr marL="2971800" indent="-228600" algn="l" rtl="0" fontAlgn="base">
        <a:spcBef>
          <a:spcPct val="20000"/>
        </a:spcBef>
        <a:spcAft>
          <a:spcPct val="0"/>
        </a:spcAft>
        <a:buChar char="»"/>
        <a:defRPr sz="1600">
          <a:solidFill>
            <a:srgbClr val="4D4D4D"/>
          </a:solidFill>
          <a:latin typeface="+mn-lt"/>
          <a:cs typeface="+mn-cs"/>
        </a:defRPr>
      </a:lvl7pPr>
      <a:lvl8pPr marL="3429000" indent="-228600" algn="l" rtl="0" fontAlgn="base">
        <a:spcBef>
          <a:spcPct val="20000"/>
        </a:spcBef>
        <a:spcAft>
          <a:spcPct val="0"/>
        </a:spcAft>
        <a:buChar char="»"/>
        <a:defRPr sz="1600">
          <a:solidFill>
            <a:srgbClr val="4D4D4D"/>
          </a:solidFill>
          <a:latin typeface="+mn-lt"/>
          <a:cs typeface="+mn-cs"/>
        </a:defRPr>
      </a:lvl8pPr>
      <a:lvl9pPr marL="3886200" indent="-228600" algn="l" rtl="0" fontAlgn="base">
        <a:spcBef>
          <a:spcPct val="20000"/>
        </a:spcBef>
        <a:spcAft>
          <a:spcPct val="0"/>
        </a:spcAft>
        <a:buChar char="»"/>
        <a:defRPr sz="1600">
          <a:solidFill>
            <a:srgbClr val="4D4D4D"/>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2.xml"/><Relationship Id="rId26" Type="http://schemas.openxmlformats.org/officeDocument/2006/relationships/image" Target="../media/image13.jpeg"/><Relationship Id="rId3" Type="http://schemas.openxmlformats.org/officeDocument/2006/relationships/tags" Target="../tags/tag3.xml"/><Relationship Id="rId21" Type="http://schemas.openxmlformats.org/officeDocument/2006/relationships/image" Target="../media/image8.jpeg"/><Relationship Id="rId34" Type="http://schemas.openxmlformats.org/officeDocument/2006/relationships/image" Target="../media/image21.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2.jpeg"/><Relationship Id="rId33" Type="http://schemas.openxmlformats.org/officeDocument/2006/relationships/image" Target="../media/image20.jpe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7.jpeg"/><Relationship Id="rId29" Type="http://schemas.openxmlformats.org/officeDocument/2006/relationships/image" Target="../media/image16.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1.jpeg"/><Relationship Id="rId32" Type="http://schemas.openxmlformats.org/officeDocument/2006/relationships/image" Target="../media/image19.jpeg"/><Relationship Id="rId37" Type="http://schemas.openxmlformats.org/officeDocument/2006/relationships/image" Target="../media/image24.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0.jpeg"/><Relationship Id="rId28" Type="http://schemas.openxmlformats.org/officeDocument/2006/relationships/image" Target="../media/image15.png"/><Relationship Id="rId36" Type="http://schemas.openxmlformats.org/officeDocument/2006/relationships/image" Target="../media/image23.png"/><Relationship Id="rId10" Type="http://schemas.openxmlformats.org/officeDocument/2006/relationships/tags" Target="../tags/tag10.xml"/><Relationship Id="rId19" Type="http://schemas.openxmlformats.org/officeDocument/2006/relationships/image" Target="../media/image6.jpeg"/><Relationship Id="rId31" Type="http://schemas.openxmlformats.org/officeDocument/2006/relationships/image" Target="../media/image18.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9.jpeg"/><Relationship Id="rId27" Type="http://schemas.openxmlformats.org/officeDocument/2006/relationships/image" Target="../media/image14.jpeg"/><Relationship Id="rId30" Type="http://schemas.openxmlformats.org/officeDocument/2006/relationships/image" Target="../media/image17.jpeg"/><Relationship Id="rId35" Type="http://schemas.openxmlformats.org/officeDocument/2006/relationships/image" Target="../media/image22.jpeg"/></Relationships>
</file>

<file path=ppt/slides/_rels/slide5.xml.rels><?xml version="1.0" encoding="UTF-8" standalone="yes"?>
<Relationships xmlns="http://schemas.openxmlformats.org/package/2006/relationships"><Relationship Id="rId26" Type="http://schemas.openxmlformats.org/officeDocument/2006/relationships/tags" Target="../tags/tag43.xml"/><Relationship Id="rId117" Type="http://schemas.openxmlformats.org/officeDocument/2006/relationships/tags" Target="../tags/tag134.xml"/><Relationship Id="rId21" Type="http://schemas.openxmlformats.org/officeDocument/2006/relationships/tags" Target="../tags/tag38.xml"/><Relationship Id="rId42" Type="http://schemas.openxmlformats.org/officeDocument/2006/relationships/tags" Target="../tags/tag59.xml"/><Relationship Id="rId47" Type="http://schemas.openxmlformats.org/officeDocument/2006/relationships/tags" Target="../tags/tag64.xml"/><Relationship Id="rId63" Type="http://schemas.openxmlformats.org/officeDocument/2006/relationships/tags" Target="../tags/tag80.xml"/><Relationship Id="rId68" Type="http://schemas.openxmlformats.org/officeDocument/2006/relationships/tags" Target="../tags/tag85.xml"/><Relationship Id="rId84" Type="http://schemas.openxmlformats.org/officeDocument/2006/relationships/tags" Target="../tags/tag101.xml"/><Relationship Id="rId89" Type="http://schemas.openxmlformats.org/officeDocument/2006/relationships/tags" Target="../tags/tag106.xml"/><Relationship Id="rId112" Type="http://schemas.openxmlformats.org/officeDocument/2006/relationships/tags" Target="../tags/tag129.xml"/><Relationship Id="rId133" Type="http://schemas.openxmlformats.org/officeDocument/2006/relationships/slideLayout" Target="../slideLayouts/slideLayout2.xml"/><Relationship Id="rId16" Type="http://schemas.openxmlformats.org/officeDocument/2006/relationships/tags" Target="../tags/tag33.xml"/><Relationship Id="rId107" Type="http://schemas.openxmlformats.org/officeDocument/2006/relationships/tags" Target="../tags/tag124.xml"/><Relationship Id="rId11" Type="http://schemas.openxmlformats.org/officeDocument/2006/relationships/tags" Target="../tags/tag28.xml"/><Relationship Id="rId32" Type="http://schemas.openxmlformats.org/officeDocument/2006/relationships/tags" Target="../tags/tag49.xml"/><Relationship Id="rId37" Type="http://schemas.openxmlformats.org/officeDocument/2006/relationships/tags" Target="../tags/tag54.xml"/><Relationship Id="rId53" Type="http://schemas.openxmlformats.org/officeDocument/2006/relationships/tags" Target="../tags/tag70.xml"/><Relationship Id="rId58" Type="http://schemas.openxmlformats.org/officeDocument/2006/relationships/tags" Target="../tags/tag75.xml"/><Relationship Id="rId74" Type="http://schemas.openxmlformats.org/officeDocument/2006/relationships/tags" Target="../tags/tag91.xml"/><Relationship Id="rId79" Type="http://schemas.openxmlformats.org/officeDocument/2006/relationships/tags" Target="../tags/tag96.xml"/><Relationship Id="rId102" Type="http://schemas.openxmlformats.org/officeDocument/2006/relationships/tags" Target="../tags/tag119.xml"/><Relationship Id="rId123" Type="http://schemas.openxmlformats.org/officeDocument/2006/relationships/tags" Target="../tags/tag140.xml"/><Relationship Id="rId128" Type="http://schemas.openxmlformats.org/officeDocument/2006/relationships/tags" Target="../tags/tag145.xml"/><Relationship Id="rId5" Type="http://schemas.openxmlformats.org/officeDocument/2006/relationships/tags" Target="../tags/tag22.xml"/><Relationship Id="rId90" Type="http://schemas.openxmlformats.org/officeDocument/2006/relationships/tags" Target="../tags/tag107.xml"/><Relationship Id="rId95" Type="http://schemas.openxmlformats.org/officeDocument/2006/relationships/tags" Target="../tags/tag112.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tags" Target="../tags/tag44.xml"/><Relationship Id="rId30" Type="http://schemas.openxmlformats.org/officeDocument/2006/relationships/tags" Target="../tags/tag47.xml"/><Relationship Id="rId35" Type="http://schemas.openxmlformats.org/officeDocument/2006/relationships/tags" Target="../tags/tag52.xml"/><Relationship Id="rId43" Type="http://schemas.openxmlformats.org/officeDocument/2006/relationships/tags" Target="../tags/tag60.xml"/><Relationship Id="rId48" Type="http://schemas.openxmlformats.org/officeDocument/2006/relationships/tags" Target="../tags/tag65.xml"/><Relationship Id="rId56" Type="http://schemas.openxmlformats.org/officeDocument/2006/relationships/tags" Target="../tags/tag73.xml"/><Relationship Id="rId64" Type="http://schemas.openxmlformats.org/officeDocument/2006/relationships/tags" Target="../tags/tag81.xml"/><Relationship Id="rId69" Type="http://schemas.openxmlformats.org/officeDocument/2006/relationships/tags" Target="../tags/tag86.xml"/><Relationship Id="rId77" Type="http://schemas.openxmlformats.org/officeDocument/2006/relationships/tags" Target="../tags/tag94.xml"/><Relationship Id="rId100" Type="http://schemas.openxmlformats.org/officeDocument/2006/relationships/tags" Target="../tags/tag117.xml"/><Relationship Id="rId105" Type="http://schemas.openxmlformats.org/officeDocument/2006/relationships/tags" Target="../tags/tag122.xml"/><Relationship Id="rId113" Type="http://schemas.openxmlformats.org/officeDocument/2006/relationships/tags" Target="../tags/tag130.xml"/><Relationship Id="rId118" Type="http://schemas.openxmlformats.org/officeDocument/2006/relationships/tags" Target="../tags/tag135.xml"/><Relationship Id="rId126" Type="http://schemas.openxmlformats.org/officeDocument/2006/relationships/tags" Target="../tags/tag143.xml"/><Relationship Id="rId8" Type="http://schemas.openxmlformats.org/officeDocument/2006/relationships/tags" Target="../tags/tag25.xml"/><Relationship Id="rId51" Type="http://schemas.openxmlformats.org/officeDocument/2006/relationships/tags" Target="../tags/tag68.xml"/><Relationship Id="rId72" Type="http://schemas.openxmlformats.org/officeDocument/2006/relationships/tags" Target="../tags/tag89.xml"/><Relationship Id="rId80" Type="http://schemas.openxmlformats.org/officeDocument/2006/relationships/tags" Target="../tags/tag97.xml"/><Relationship Id="rId85" Type="http://schemas.openxmlformats.org/officeDocument/2006/relationships/tags" Target="../tags/tag102.xml"/><Relationship Id="rId93" Type="http://schemas.openxmlformats.org/officeDocument/2006/relationships/tags" Target="../tags/tag110.xml"/><Relationship Id="rId98" Type="http://schemas.openxmlformats.org/officeDocument/2006/relationships/tags" Target="../tags/tag115.xml"/><Relationship Id="rId121" Type="http://schemas.openxmlformats.org/officeDocument/2006/relationships/tags" Target="../tags/tag138.xml"/><Relationship Id="rId3" Type="http://schemas.openxmlformats.org/officeDocument/2006/relationships/tags" Target="../tags/tag20.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33" Type="http://schemas.openxmlformats.org/officeDocument/2006/relationships/tags" Target="../tags/tag50.xml"/><Relationship Id="rId38" Type="http://schemas.openxmlformats.org/officeDocument/2006/relationships/tags" Target="../tags/tag55.xml"/><Relationship Id="rId46" Type="http://schemas.openxmlformats.org/officeDocument/2006/relationships/tags" Target="../tags/tag63.xml"/><Relationship Id="rId59" Type="http://schemas.openxmlformats.org/officeDocument/2006/relationships/tags" Target="../tags/tag76.xml"/><Relationship Id="rId67" Type="http://schemas.openxmlformats.org/officeDocument/2006/relationships/tags" Target="../tags/tag84.xml"/><Relationship Id="rId103" Type="http://schemas.openxmlformats.org/officeDocument/2006/relationships/tags" Target="../tags/tag120.xml"/><Relationship Id="rId108" Type="http://schemas.openxmlformats.org/officeDocument/2006/relationships/tags" Target="../tags/tag125.xml"/><Relationship Id="rId116" Type="http://schemas.openxmlformats.org/officeDocument/2006/relationships/tags" Target="../tags/tag133.xml"/><Relationship Id="rId124" Type="http://schemas.openxmlformats.org/officeDocument/2006/relationships/tags" Target="../tags/tag141.xml"/><Relationship Id="rId129" Type="http://schemas.openxmlformats.org/officeDocument/2006/relationships/tags" Target="../tags/tag146.xml"/><Relationship Id="rId20" Type="http://schemas.openxmlformats.org/officeDocument/2006/relationships/tags" Target="../tags/tag37.xml"/><Relationship Id="rId41" Type="http://schemas.openxmlformats.org/officeDocument/2006/relationships/tags" Target="../tags/tag58.xml"/><Relationship Id="rId54" Type="http://schemas.openxmlformats.org/officeDocument/2006/relationships/tags" Target="../tags/tag71.xml"/><Relationship Id="rId62" Type="http://schemas.openxmlformats.org/officeDocument/2006/relationships/tags" Target="../tags/tag79.xml"/><Relationship Id="rId70" Type="http://schemas.openxmlformats.org/officeDocument/2006/relationships/tags" Target="../tags/tag87.xml"/><Relationship Id="rId75" Type="http://schemas.openxmlformats.org/officeDocument/2006/relationships/tags" Target="../tags/tag92.xml"/><Relationship Id="rId83" Type="http://schemas.openxmlformats.org/officeDocument/2006/relationships/tags" Target="../tags/tag100.xml"/><Relationship Id="rId88" Type="http://schemas.openxmlformats.org/officeDocument/2006/relationships/tags" Target="../tags/tag105.xml"/><Relationship Id="rId91" Type="http://schemas.openxmlformats.org/officeDocument/2006/relationships/tags" Target="../tags/tag108.xml"/><Relationship Id="rId96" Type="http://schemas.openxmlformats.org/officeDocument/2006/relationships/tags" Target="../tags/tag113.xml"/><Relationship Id="rId111" Type="http://schemas.openxmlformats.org/officeDocument/2006/relationships/tags" Target="../tags/tag128.xml"/><Relationship Id="rId132" Type="http://schemas.openxmlformats.org/officeDocument/2006/relationships/tags" Target="../tags/tag149.xml"/><Relationship Id="rId1" Type="http://schemas.openxmlformats.org/officeDocument/2006/relationships/tags" Target="../tags/tag18.xml"/><Relationship Id="rId6" Type="http://schemas.openxmlformats.org/officeDocument/2006/relationships/tags" Target="../tags/tag23.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tags" Target="../tags/tag45.xml"/><Relationship Id="rId36" Type="http://schemas.openxmlformats.org/officeDocument/2006/relationships/tags" Target="../tags/tag53.xml"/><Relationship Id="rId49" Type="http://schemas.openxmlformats.org/officeDocument/2006/relationships/tags" Target="../tags/tag66.xml"/><Relationship Id="rId57" Type="http://schemas.openxmlformats.org/officeDocument/2006/relationships/tags" Target="../tags/tag74.xml"/><Relationship Id="rId106" Type="http://schemas.openxmlformats.org/officeDocument/2006/relationships/tags" Target="../tags/tag123.xml"/><Relationship Id="rId114" Type="http://schemas.openxmlformats.org/officeDocument/2006/relationships/tags" Target="../tags/tag131.xml"/><Relationship Id="rId119" Type="http://schemas.openxmlformats.org/officeDocument/2006/relationships/tags" Target="../tags/tag136.xml"/><Relationship Id="rId127" Type="http://schemas.openxmlformats.org/officeDocument/2006/relationships/tags" Target="../tags/tag144.xml"/><Relationship Id="rId10" Type="http://schemas.openxmlformats.org/officeDocument/2006/relationships/tags" Target="../tags/tag27.xml"/><Relationship Id="rId31" Type="http://schemas.openxmlformats.org/officeDocument/2006/relationships/tags" Target="../tags/tag48.xml"/><Relationship Id="rId44" Type="http://schemas.openxmlformats.org/officeDocument/2006/relationships/tags" Target="../tags/tag61.xml"/><Relationship Id="rId52" Type="http://schemas.openxmlformats.org/officeDocument/2006/relationships/tags" Target="../tags/tag69.xml"/><Relationship Id="rId60" Type="http://schemas.openxmlformats.org/officeDocument/2006/relationships/tags" Target="../tags/tag77.xml"/><Relationship Id="rId65" Type="http://schemas.openxmlformats.org/officeDocument/2006/relationships/tags" Target="../tags/tag82.xml"/><Relationship Id="rId73" Type="http://schemas.openxmlformats.org/officeDocument/2006/relationships/tags" Target="../tags/tag90.xml"/><Relationship Id="rId78" Type="http://schemas.openxmlformats.org/officeDocument/2006/relationships/tags" Target="../tags/tag95.xml"/><Relationship Id="rId81" Type="http://schemas.openxmlformats.org/officeDocument/2006/relationships/tags" Target="../tags/tag98.xml"/><Relationship Id="rId86" Type="http://schemas.openxmlformats.org/officeDocument/2006/relationships/tags" Target="../tags/tag103.xml"/><Relationship Id="rId94" Type="http://schemas.openxmlformats.org/officeDocument/2006/relationships/tags" Target="../tags/tag111.xml"/><Relationship Id="rId99" Type="http://schemas.openxmlformats.org/officeDocument/2006/relationships/tags" Target="../tags/tag116.xml"/><Relationship Id="rId101" Type="http://schemas.openxmlformats.org/officeDocument/2006/relationships/tags" Target="../tags/tag118.xml"/><Relationship Id="rId122" Type="http://schemas.openxmlformats.org/officeDocument/2006/relationships/tags" Target="../tags/tag139.xml"/><Relationship Id="rId130" Type="http://schemas.openxmlformats.org/officeDocument/2006/relationships/tags" Target="../tags/tag147.xml"/><Relationship Id="rId4" Type="http://schemas.openxmlformats.org/officeDocument/2006/relationships/tags" Target="../tags/tag21.xml"/><Relationship Id="rId9" Type="http://schemas.openxmlformats.org/officeDocument/2006/relationships/tags" Target="../tags/tag26.xml"/><Relationship Id="rId13" Type="http://schemas.openxmlformats.org/officeDocument/2006/relationships/tags" Target="../tags/tag30.xml"/><Relationship Id="rId18" Type="http://schemas.openxmlformats.org/officeDocument/2006/relationships/tags" Target="../tags/tag35.xml"/><Relationship Id="rId39" Type="http://schemas.openxmlformats.org/officeDocument/2006/relationships/tags" Target="../tags/tag56.xml"/><Relationship Id="rId109" Type="http://schemas.openxmlformats.org/officeDocument/2006/relationships/tags" Target="../tags/tag126.xml"/><Relationship Id="rId34" Type="http://schemas.openxmlformats.org/officeDocument/2006/relationships/tags" Target="../tags/tag51.xml"/><Relationship Id="rId50" Type="http://schemas.openxmlformats.org/officeDocument/2006/relationships/tags" Target="../tags/tag67.xml"/><Relationship Id="rId55" Type="http://schemas.openxmlformats.org/officeDocument/2006/relationships/tags" Target="../tags/tag72.xml"/><Relationship Id="rId76" Type="http://schemas.openxmlformats.org/officeDocument/2006/relationships/tags" Target="../tags/tag93.xml"/><Relationship Id="rId97" Type="http://schemas.openxmlformats.org/officeDocument/2006/relationships/tags" Target="../tags/tag114.xml"/><Relationship Id="rId104" Type="http://schemas.openxmlformats.org/officeDocument/2006/relationships/tags" Target="../tags/tag121.xml"/><Relationship Id="rId120" Type="http://schemas.openxmlformats.org/officeDocument/2006/relationships/tags" Target="../tags/tag137.xml"/><Relationship Id="rId125" Type="http://schemas.openxmlformats.org/officeDocument/2006/relationships/tags" Target="../tags/tag142.xml"/><Relationship Id="rId7" Type="http://schemas.openxmlformats.org/officeDocument/2006/relationships/tags" Target="../tags/tag24.xml"/><Relationship Id="rId71" Type="http://schemas.openxmlformats.org/officeDocument/2006/relationships/tags" Target="../tags/tag88.xml"/><Relationship Id="rId92" Type="http://schemas.openxmlformats.org/officeDocument/2006/relationships/tags" Target="../tags/tag109.xml"/><Relationship Id="rId2" Type="http://schemas.openxmlformats.org/officeDocument/2006/relationships/tags" Target="../tags/tag19.xml"/><Relationship Id="rId29" Type="http://schemas.openxmlformats.org/officeDocument/2006/relationships/tags" Target="../tags/tag46.xml"/><Relationship Id="rId24" Type="http://schemas.openxmlformats.org/officeDocument/2006/relationships/tags" Target="../tags/tag41.xml"/><Relationship Id="rId40" Type="http://schemas.openxmlformats.org/officeDocument/2006/relationships/tags" Target="../tags/tag57.xml"/><Relationship Id="rId45" Type="http://schemas.openxmlformats.org/officeDocument/2006/relationships/tags" Target="../tags/tag62.xml"/><Relationship Id="rId66" Type="http://schemas.openxmlformats.org/officeDocument/2006/relationships/tags" Target="../tags/tag83.xml"/><Relationship Id="rId87" Type="http://schemas.openxmlformats.org/officeDocument/2006/relationships/tags" Target="../tags/tag104.xml"/><Relationship Id="rId110" Type="http://schemas.openxmlformats.org/officeDocument/2006/relationships/tags" Target="../tags/tag127.xml"/><Relationship Id="rId115" Type="http://schemas.openxmlformats.org/officeDocument/2006/relationships/tags" Target="../tags/tag132.xml"/><Relationship Id="rId131" Type="http://schemas.openxmlformats.org/officeDocument/2006/relationships/tags" Target="../tags/tag148.xml"/><Relationship Id="rId61" Type="http://schemas.openxmlformats.org/officeDocument/2006/relationships/tags" Target="../tags/tag78.xml"/><Relationship Id="rId82" Type="http://schemas.openxmlformats.org/officeDocument/2006/relationships/tags" Target="../tags/tag99.xml"/><Relationship Id="rId19" Type="http://schemas.openxmlformats.org/officeDocument/2006/relationships/tags" Target="../tags/tag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2.xml"/><Relationship Id="rId16"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pn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dirty="0"/>
              <a:t>© 3M </a:t>
            </a:r>
            <a:r>
              <a:rPr lang="en-US" dirty="0" smtClean="0"/>
              <a:t>2011.  </a:t>
            </a:r>
            <a:r>
              <a:rPr lang="en-US" dirty="0"/>
              <a:t>All Rights Reserved.</a:t>
            </a:r>
          </a:p>
        </p:txBody>
      </p:sp>
      <p:sp>
        <p:nvSpPr>
          <p:cNvPr id="570379" name="Rectangle 11"/>
          <p:cNvSpPr>
            <a:spLocks noGrp="1" noChangeArrowheads="1"/>
          </p:cNvSpPr>
          <p:nvPr>
            <p:ph type="ctrTitle"/>
          </p:nvPr>
        </p:nvSpPr>
        <p:spPr>
          <a:noFill/>
          <a:ln/>
        </p:spPr>
        <p:txBody>
          <a:bodyPr/>
          <a:lstStyle/>
          <a:p>
            <a:r>
              <a:rPr lang="it-IT" sz="3000" b="1" dirty="0" smtClean="0"/>
              <a:t>Convegno AIDP </a:t>
            </a:r>
            <a:br>
              <a:rPr lang="it-IT" sz="3000" b="1" dirty="0" smtClean="0"/>
            </a:br>
            <a:r>
              <a:rPr lang="it-IT" sz="3000" b="1" dirty="0" smtClean="0"/>
              <a:t>“Gestire le risorse umane in tempo di crisi”</a:t>
            </a:r>
            <a:endParaRPr lang="it-IT" sz="3000" b="1" dirty="0"/>
          </a:p>
        </p:txBody>
      </p:sp>
      <p:sp>
        <p:nvSpPr>
          <p:cNvPr id="570380" name="Rectangle 12"/>
          <p:cNvSpPr>
            <a:spLocks noGrp="1" noChangeArrowheads="1"/>
          </p:cNvSpPr>
          <p:nvPr>
            <p:ph type="subTitle" idx="1"/>
          </p:nvPr>
        </p:nvSpPr>
        <p:spPr>
          <a:xfrm>
            <a:off x="539750" y="5876925"/>
            <a:ext cx="6400800" cy="381000"/>
          </a:xfrm>
          <a:noFill/>
          <a:ln/>
        </p:spPr>
        <p:txBody>
          <a:bodyPr/>
          <a:lstStyle/>
          <a:p>
            <a:r>
              <a:rPr lang="it-IT" sz="1600" dirty="0" smtClean="0"/>
              <a:t>Gianluca </a:t>
            </a:r>
            <a:r>
              <a:rPr lang="it-IT" sz="1600" dirty="0" err="1" smtClean="0"/>
              <a:t>Liotta</a:t>
            </a:r>
            <a:r>
              <a:rPr lang="it-IT" sz="1600" dirty="0" smtClean="0"/>
              <a:t> </a:t>
            </a:r>
          </a:p>
          <a:p>
            <a:r>
              <a:rPr lang="it-IT" sz="1600" dirty="0" smtClean="0"/>
              <a:t>24/02/2012</a:t>
            </a:r>
            <a:endParaRPr lang="it-IT" sz="1600" dirty="0"/>
          </a:p>
        </p:txBody>
      </p:sp>
      <p:sp>
        <p:nvSpPr>
          <p:cNvPr id="5" name="TextBox 4"/>
          <p:cNvSpPr txBox="1"/>
          <p:nvPr/>
        </p:nvSpPr>
        <p:spPr>
          <a:xfrm>
            <a:off x="2704874" y="4357694"/>
            <a:ext cx="3438762" cy="1200329"/>
          </a:xfrm>
          <a:prstGeom prst="rect">
            <a:avLst/>
          </a:prstGeom>
          <a:noFill/>
        </p:spPr>
        <p:txBody>
          <a:bodyPr wrap="none" rtlCol="0">
            <a:spAutoFit/>
          </a:bodyPr>
          <a:lstStyle/>
          <a:p>
            <a:r>
              <a:rPr lang="it-IT" sz="9600" dirty="0" smtClean="0">
                <a:solidFill>
                  <a:schemeClr val="bg1"/>
                </a:solidFill>
              </a:rPr>
              <a:t>Human</a:t>
            </a:r>
            <a:endParaRPr lang="it-IT" sz="9600" dirty="0">
              <a:solidFill>
                <a:schemeClr val="bg1"/>
              </a:solidFill>
            </a:endParaRPr>
          </a:p>
        </p:txBody>
      </p:sp>
      <p:sp>
        <p:nvSpPr>
          <p:cNvPr id="6" name="TextBox 5"/>
          <p:cNvSpPr txBox="1"/>
          <p:nvPr/>
        </p:nvSpPr>
        <p:spPr>
          <a:xfrm>
            <a:off x="4857752" y="5199419"/>
            <a:ext cx="4209807" cy="1015663"/>
          </a:xfrm>
          <a:prstGeom prst="rect">
            <a:avLst/>
          </a:prstGeom>
          <a:noFill/>
        </p:spPr>
        <p:txBody>
          <a:bodyPr wrap="none" rtlCol="0">
            <a:spAutoFit/>
          </a:bodyPr>
          <a:lstStyle/>
          <a:p>
            <a:r>
              <a:rPr lang="it-IT" sz="8000" dirty="0" smtClean="0">
                <a:solidFill>
                  <a:schemeClr val="tx1"/>
                </a:solidFill>
              </a:rPr>
              <a:t>Resources</a:t>
            </a:r>
            <a:endParaRPr lang="it-IT" sz="80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 3M 2011.  All Rights Reserved.</a:t>
            </a:r>
            <a:endParaRPr lang="en-US" dirty="0"/>
          </a:p>
        </p:txBody>
      </p:sp>
      <p:sp>
        <p:nvSpPr>
          <p:cNvPr id="3" name="Rectangle 2"/>
          <p:cNvSpPr/>
          <p:nvPr/>
        </p:nvSpPr>
        <p:spPr>
          <a:xfrm>
            <a:off x="1907630" y="620610"/>
            <a:ext cx="5184720" cy="830997"/>
          </a:xfrm>
          <a:prstGeom prst="rect">
            <a:avLst/>
          </a:prstGeom>
        </p:spPr>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rPr>
              <a:t>EFFICIENZA</a:t>
            </a:r>
          </a:p>
          <a:p>
            <a:pPr algn="ctr"/>
            <a:r>
              <a:rPr lang="en-US" sz="3200" b="1" dirty="0" smtClean="0">
                <a:solidFill>
                  <a:schemeClr val="tx1"/>
                </a:solidFill>
              </a:rPr>
              <a:t>in 3M “Operational Excellence”</a:t>
            </a:r>
            <a:endParaRPr lang="en-US" sz="3200" b="1" dirty="0" smtClean="0">
              <a:solidFill>
                <a:srgbClr val="C00000"/>
              </a:solidFill>
            </a:endParaRPr>
          </a:p>
        </p:txBody>
      </p:sp>
      <p:sp>
        <p:nvSpPr>
          <p:cNvPr id="4" name="TextBox 3"/>
          <p:cNvSpPr txBox="1"/>
          <p:nvPr/>
        </p:nvSpPr>
        <p:spPr>
          <a:xfrm>
            <a:off x="1403560" y="1731638"/>
            <a:ext cx="6552910" cy="378565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nSpc>
                <a:spcPct val="200000"/>
              </a:lnSpc>
              <a:buFont typeface="Arial" pitchFamily="34" charset="0"/>
              <a:buChar char="•"/>
            </a:pPr>
            <a:r>
              <a:rPr lang="it-IT" sz="2000" dirty="0" smtClean="0">
                <a:solidFill>
                  <a:schemeClr val="tx1"/>
                </a:solidFill>
              </a:rPr>
              <a:t> Punto chiave per la competitività di 3M </a:t>
            </a:r>
          </a:p>
          <a:p>
            <a:pPr>
              <a:lnSpc>
                <a:spcPct val="200000"/>
              </a:lnSpc>
              <a:buFont typeface="Arial" pitchFamily="34" charset="0"/>
              <a:buChar char="•"/>
            </a:pPr>
            <a:r>
              <a:rPr lang="it-IT" sz="2000" dirty="0" smtClean="0">
                <a:solidFill>
                  <a:schemeClr val="tx1"/>
                </a:solidFill>
              </a:rPr>
              <a:t> Riguarda tutti i processi e le organizzazioni aziendali</a:t>
            </a:r>
          </a:p>
          <a:p>
            <a:pPr>
              <a:lnSpc>
                <a:spcPct val="200000"/>
              </a:lnSpc>
              <a:buFont typeface="Arial" pitchFamily="34" charset="0"/>
              <a:buChar char="•"/>
            </a:pPr>
            <a:r>
              <a:rPr lang="it-IT" sz="2000" dirty="0" smtClean="0">
                <a:solidFill>
                  <a:schemeClr val="tx1"/>
                </a:solidFill>
              </a:rPr>
              <a:t> Utilizziamo metodologie/strumenti Lean Six Sigma e Hoshin Kanri</a:t>
            </a:r>
          </a:p>
          <a:p>
            <a:pPr>
              <a:lnSpc>
                <a:spcPct val="200000"/>
              </a:lnSpc>
              <a:buFont typeface="Arial" pitchFamily="34" charset="0"/>
              <a:buChar char="•"/>
            </a:pPr>
            <a:r>
              <a:rPr lang="it-IT" sz="2000" dirty="0" smtClean="0">
                <a:solidFill>
                  <a:schemeClr val="tx1"/>
                </a:solidFill>
              </a:rPr>
              <a:t> Cultura “no difetti”, “no sprechi”, miglioramento continuo</a:t>
            </a:r>
          </a:p>
          <a:p>
            <a:pPr>
              <a:lnSpc>
                <a:spcPct val="200000"/>
              </a:lnSpc>
              <a:buFont typeface="Arial" pitchFamily="34" charset="0"/>
              <a:buChar char="•"/>
            </a:pPr>
            <a:r>
              <a:rPr lang="it-IT" sz="2000" dirty="0" smtClean="0">
                <a:solidFill>
                  <a:schemeClr val="tx1"/>
                </a:solidFill>
              </a:rPr>
              <a:t> Consente reinvestimento costante in sviluppo ed innovazione</a:t>
            </a:r>
          </a:p>
          <a:p>
            <a:pPr>
              <a:lnSpc>
                <a:spcPct val="200000"/>
              </a:lnSpc>
              <a:buFont typeface="Arial" pitchFamily="34" charset="0"/>
              <a:buChar char="•"/>
            </a:pPr>
            <a:r>
              <a:rPr lang="it-IT" sz="2000" dirty="0" smtClean="0">
                <a:solidFill>
                  <a:schemeClr val="tx1"/>
                </a:solidFill>
              </a:rPr>
              <a:t> E’ ormai....nel nostro DNA!</a:t>
            </a:r>
            <a:endParaRPr lang="it-IT" sz="2000" i="1" dirty="0">
              <a:solidFill>
                <a:schemeClr val="tx1"/>
              </a:solidFill>
            </a:endParaRPr>
          </a:p>
        </p:txBody>
      </p:sp>
      <p:sp>
        <p:nvSpPr>
          <p:cNvPr id="5" name="TextBox 4"/>
          <p:cNvSpPr txBox="1"/>
          <p:nvPr/>
        </p:nvSpPr>
        <p:spPr>
          <a:xfrm>
            <a:off x="2483710" y="2636890"/>
            <a:ext cx="424859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nSpc>
                <a:spcPct val="150000"/>
              </a:lnSpc>
              <a:buFont typeface="Wingdings" pitchFamily="2" charset="2"/>
              <a:buChar char="ü"/>
            </a:pPr>
            <a:r>
              <a:rPr lang="it-IT" sz="2400" dirty="0" smtClean="0">
                <a:solidFill>
                  <a:schemeClr val="tx1"/>
                </a:solidFill>
              </a:rPr>
              <a:t> Nuova sede </a:t>
            </a:r>
            <a:r>
              <a:rPr lang="it-IT" sz="2400" dirty="0" err="1" smtClean="0">
                <a:solidFill>
                  <a:schemeClr val="tx1"/>
                </a:solidFill>
              </a:rPr>
              <a:t>Malaspina</a:t>
            </a:r>
            <a:endParaRPr lang="it-IT" sz="2400" dirty="0" smtClean="0">
              <a:solidFill>
                <a:schemeClr val="tx1"/>
              </a:solidFill>
            </a:endParaRPr>
          </a:p>
          <a:p>
            <a:pPr>
              <a:lnSpc>
                <a:spcPct val="150000"/>
              </a:lnSpc>
              <a:buFont typeface="Wingdings" pitchFamily="2" charset="2"/>
              <a:buChar char="ü"/>
            </a:pPr>
            <a:r>
              <a:rPr lang="it-IT" sz="2400" dirty="0" smtClean="0">
                <a:solidFill>
                  <a:schemeClr val="tx1"/>
                </a:solidFill>
              </a:rPr>
              <a:t> Premio di Partecipazione</a:t>
            </a:r>
          </a:p>
          <a:p>
            <a:pPr>
              <a:lnSpc>
                <a:spcPct val="150000"/>
              </a:lnSpc>
              <a:buFont typeface="Wingdings" pitchFamily="2" charset="2"/>
              <a:buChar char="ü"/>
            </a:pPr>
            <a:r>
              <a:rPr lang="it-IT" sz="2400" dirty="0" smtClean="0">
                <a:solidFill>
                  <a:schemeClr val="tx1"/>
                </a:solidFill>
              </a:rPr>
              <a:t> </a:t>
            </a:r>
            <a:r>
              <a:rPr lang="it-IT" sz="2400" dirty="0" err="1" smtClean="0">
                <a:solidFill>
                  <a:schemeClr val="tx1"/>
                </a:solidFill>
              </a:rPr>
              <a:t>Car</a:t>
            </a:r>
            <a:r>
              <a:rPr lang="it-IT" sz="2400" dirty="0" smtClean="0">
                <a:solidFill>
                  <a:schemeClr val="tx1"/>
                </a:solidFill>
              </a:rPr>
              <a:t> </a:t>
            </a:r>
            <a:r>
              <a:rPr lang="it-IT" sz="2400" dirty="0" err="1" smtClean="0">
                <a:solidFill>
                  <a:schemeClr val="tx1"/>
                </a:solidFill>
              </a:rPr>
              <a:t>Fleet</a:t>
            </a:r>
            <a:endParaRPr lang="it-IT" sz="2400" dirty="0">
              <a:solidFill>
                <a:schemeClr val="tx1"/>
              </a:solidFill>
            </a:endParaRPr>
          </a:p>
        </p:txBody>
      </p:sp>
      <p:pic>
        <p:nvPicPr>
          <p:cNvPr id="7" name="Picture 5"/>
          <p:cNvPicPr>
            <a:picLocks noChangeAspect="1" noChangeArrowheads="1"/>
          </p:cNvPicPr>
          <p:nvPr/>
        </p:nvPicPr>
        <p:blipFill>
          <a:blip r:embed="rId2" cstate="print"/>
          <a:srcRect/>
          <a:stretch>
            <a:fillRect/>
          </a:stretch>
        </p:blipFill>
        <p:spPr bwMode="auto">
          <a:xfrm>
            <a:off x="7020340" y="0"/>
            <a:ext cx="2123660" cy="95222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 3M 2011.  All Rights Reserved.</a:t>
            </a:r>
            <a:endParaRPr lang="en-US" dirty="0"/>
          </a:p>
        </p:txBody>
      </p:sp>
      <p:sp>
        <p:nvSpPr>
          <p:cNvPr id="3" name="Rectangle 2"/>
          <p:cNvSpPr/>
          <p:nvPr/>
        </p:nvSpPr>
        <p:spPr>
          <a:xfrm>
            <a:off x="1907630" y="620610"/>
            <a:ext cx="5184720" cy="830997"/>
          </a:xfrm>
          <a:prstGeom prst="rect">
            <a:avLst/>
          </a:prstGeom>
        </p:spPr>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rPr>
              <a:t>MOTIVAZIONE</a:t>
            </a:r>
          </a:p>
          <a:p>
            <a:pPr algn="ctr"/>
            <a:r>
              <a:rPr lang="en-US" sz="3200" b="1" dirty="0" smtClean="0">
                <a:solidFill>
                  <a:schemeClr val="tx1"/>
                </a:solidFill>
              </a:rPr>
              <a:t>in 3M “Employee Engagement”</a:t>
            </a:r>
            <a:endParaRPr lang="en-US" sz="3200" b="1" dirty="0" smtClean="0">
              <a:solidFill>
                <a:srgbClr val="C00000"/>
              </a:solidFill>
            </a:endParaRPr>
          </a:p>
        </p:txBody>
      </p:sp>
      <p:sp>
        <p:nvSpPr>
          <p:cNvPr id="5" name="TextBox 4"/>
          <p:cNvSpPr txBox="1"/>
          <p:nvPr/>
        </p:nvSpPr>
        <p:spPr>
          <a:xfrm>
            <a:off x="1691600" y="1662202"/>
            <a:ext cx="6192860" cy="404860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nSpc>
                <a:spcPct val="200000"/>
              </a:lnSpc>
              <a:buFont typeface="Arial" pitchFamily="34" charset="0"/>
              <a:buChar char="•"/>
            </a:pPr>
            <a:r>
              <a:rPr lang="it-IT" sz="2200" dirty="0" smtClean="0">
                <a:solidFill>
                  <a:schemeClr val="tx1"/>
                </a:solidFill>
              </a:rPr>
              <a:t> Engagement  strategia Corporate, coinvolge tutti</a:t>
            </a:r>
          </a:p>
          <a:p>
            <a:pPr>
              <a:lnSpc>
                <a:spcPct val="200000"/>
              </a:lnSpc>
              <a:buFont typeface="Arial" pitchFamily="34" charset="0"/>
              <a:buChar char="•"/>
            </a:pPr>
            <a:r>
              <a:rPr lang="it-IT" sz="2200" dirty="0" smtClean="0">
                <a:solidFill>
                  <a:schemeClr val="tx1"/>
                </a:solidFill>
              </a:rPr>
              <a:t> Risorse dedicate, palestra  per i nostri talenti</a:t>
            </a:r>
          </a:p>
          <a:p>
            <a:pPr>
              <a:lnSpc>
                <a:spcPct val="200000"/>
              </a:lnSpc>
              <a:buFont typeface="Arial" pitchFamily="34" charset="0"/>
              <a:buChar char="•"/>
            </a:pPr>
            <a:r>
              <a:rPr lang="it-IT" sz="2200" dirty="0" smtClean="0">
                <a:solidFill>
                  <a:schemeClr val="tx1"/>
                </a:solidFill>
              </a:rPr>
              <a:t> Focus sulla Motivazione e sulla Retention</a:t>
            </a:r>
          </a:p>
          <a:p>
            <a:pPr>
              <a:lnSpc>
                <a:spcPct val="200000"/>
              </a:lnSpc>
              <a:buFont typeface="Arial" pitchFamily="34" charset="0"/>
              <a:buChar char="•"/>
            </a:pPr>
            <a:r>
              <a:rPr lang="it-IT" sz="2200" dirty="0" smtClean="0">
                <a:solidFill>
                  <a:schemeClr val="tx1"/>
                </a:solidFill>
              </a:rPr>
              <a:t> Enfasi su punti di forza (“Build on Strenghts”)</a:t>
            </a:r>
          </a:p>
          <a:p>
            <a:pPr>
              <a:lnSpc>
                <a:spcPct val="200000"/>
              </a:lnSpc>
              <a:buFont typeface="Arial" pitchFamily="34" charset="0"/>
              <a:buChar char="•"/>
            </a:pPr>
            <a:r>
              <a:rPr lang="it-IT" sz="2200" dirty="0" smtClean="0">
                <a:solidFill>
                  <a:schemeClr val="tx1"/>
                </a:solidFill>
              </a:rPr>
              <a:t> Di recente “Self Engagement” </a:t>
            </a:r>
          </a:p>
          <a:p>
            <a:pPr>
              <a:lnSpc>
                <a:spcPct val="200000"/>
              </a:lnSpc>
              <a:buFont typeface="Arial" pitchFamily="34" charset="0"/>
              <a:buChar char="•"/>
            </a:pPr>
            <a:r>
              <a:rPr lang="it-IT" sz="2200" dirty="0" smtClean="0">
                <a:solidFill>
                  <a:schemeClr val="tx1"/>
                </a:solidFill>
              </a:rPr>
              <a:t> Ricerca continua di feedback e misurabilità</a:t>
            </a:r>
          </a:p>
        </p:txBody>
      </p:sp>
      <p:sp>
        <p:nvSpPr>
          <p:cNvPr id="6" name="TextBox 5"/>
          <p:cNvSpPr txBox="1"/>
          <p:nvPr/>
        </p:nvSpPr>
        <p:spPr>
          <a:xfrm>
            <a:off x="2051650" y="1881600"/>
            <a:ext cx="5400750" cy="368895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nSpc>
                <a:spcPct val="200000"/>
              </a:lnSpc>
              <a:buFont typeface="Wingdings" pitchFamily="2" charset="2"/>
              <a:buChar char="ü"/>
            </a:pPr>
            <a:r>
              <a:rPr lang="it-IT" sz="2000" dirty="0" smtClean="0">
                <a:solidFill>
                  <a:schemeClr val="tx1"/>
                </a:solidFill>
              </a:rPr>
              <a:t> Programmi di Engagement</a:t>
            </a:r>
          </a:p>
          <a:p>
            <a:pPr>
              <a:lnSpc>
                <a:spcPct val="200000"/>
              </a:lnSpc>
              <a:buFont typeface="Wingdings" pitchFamily="2" charset="2"/>
              <a:buChar char="ü"/>
            </a:pPr>
            <a:r>
              <a:rPr lang="it-IT" sz="2000" dirty="0" smtClean="0">
                <a:solidFill>
                  <a:schemeClr val="tx1"/>
                </a:solidFill>
              </a:rPr>
              <a:t> Programmi di </a:t>
            </a:r>
            <a:r>
              <a:rPr lang="it-IT" sz="2000" dirty="0" err="1" smtClean="0">
                <a:solidFill>
                  <a:schemeClr val="tx1"/>
                </a:solidFill>
              </a:rPr>
              <a:t>Diversity</a:t>
            </a:r>
            <a:endParaRPr lang="it-IT" sz="2000" dirty="0" smtClean="0">
              <a:solidFill>
                <a:schemeClr val="tx1"/>
              </a:solidFill>
            </a:endParaRPr>
          </a:p>
          <a:p>
            <a:pPr>
              <a:lnSpc>
                <a:spcPct val="200000"/>
              </a:lnSpc>
              <a:buFont typeface="Wingdings" pitchFamily="2" charset="2"/>
              <a:buChar char="ü"/>
            </a:pPr>
            <a:r>
              <a:rPr lang="it-IT" sz="2000" dirty="0" smtClean="0">
                <a:solidFill>
                  <a:schemeClr val="tx1"/>
                </a:solidFill>
              </a:rPr>
              <a:t> Work Life Balance &amp; Employee Care</a:t>
            </a:r>
          </a:p>
          <a:p>
            <a:pPr>
              <a:lnSpc>
                <a:spcPct val="200000"/>
              </a:lnSpc>
              <a:buFont typeface="Wingdings" pitchFamily="2" charset="2"/>
              <a:buChar char="ü"/>
            </a:pPr>
            <a:r>
              <a:rPr lang="it-IT" sz="2000" dirty="0" smtClean="0">
                <a:solidFill>
                  <a:schemeClr val="tx1"/>
                </a:solidFill>
              </a:rPr>
              <a:t> “Actions for Talents”</a:t>
            </a:r>
          </a:p>
          <a:p>
            <a:pPr>
              <a:lnSpc>
                <a:spcPct val="200000"/>
              </a:lnSpc>
              <a:buFont typeface="Wingdings" pitchFamily="2" charset="2"/>
              <a:buChar char="ü"/>
            </a:pPr>
            <a:r>
              <a:rPr lang="it-IT" sz="2000" dirty="0" smtClean="0">
                <a:solidFill>
                  <a:schemeClr val="tx1"/>
                </a:solidFill>
              </a:rPr>
              <a:t> Premi e intraprendenza</a:t>
            </a:r>
          </a:p>
          <a:p>
            <a:pPr>
              <a:lnSpc>
                <a:spcPct val="200000"/>
              </a:lnSpc>
              <a:buFont typeface="Wingdings" pitchFamily="2" charset="2"/>
              <a:buChar char="ü"/>
            </a:pPr>
            <a:r>
              <a:rPr lang="it-IT" sz="2000" dirty="0" smtClean="0">
                <a:solidFill>
                  <a:schemeClr val="tx1"/>
                </a:solidFill>
              </a:rPr>
              <a:t> L’Opinion Survey e l’Engagement </a:t>
            </a:r>
            <a:r>
              <a:rPr lang="it-IT" sz="2000" dirty="0" err="1" smtClean="0">
                <a:solidFill>
                  <a:schemeClr val="tx1"/>
                </a:solidFill>
              </a:rPr>
              <a:t>Index</a:t>
            </a:r>
            <a:endParaRPr lang="it-IT" sz="2000" dirty="0" smtClean="0">
              <a:solidFill>
                <a:schemeClr val="tx1"/>
              </a:solidFill>
            </a:endParaRPr>
          </a:p>
        </p:txBody>
      </p:sp>
      <p:pic>
        <p:nvPicPr>
          <p:cNvPr id="8" name="Picture 5"/>
          <p:cNvPicPr>
            <a:picLocks noChangeAspect="1" noChangeArrowheads="1"/>
          </p:cNvPicPr>
          <p:nvPr/>
        </p:nvPicPr>
        <p:blipFill>
          <a:blip r:embed="rId3" cstate="print"/>
          <a:srcRect/>
          <a:stretch>
            <a:fillRect/>
          </a:stretch>
        </p:blipFill>
        <p:spPr bwMode="auto">
          <a:xfrm>
            <a:off x="7020340" y="0"/>
            <a:ext cx="2123660" cy="95222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 3M 2011.  All Rights Reserved.</a:t>
            </a:r>
            <a:endParaRPr lang="en-US" dirty="0"/>
          </a:p>
        </p:txBody>
      </p:sp>
      <p:sp>
        <p:nvSpPr>
          <p:cNvPr id="4" name="TextBox 3"/>
          <p:cNvSpPr txBox="1"/>
          <p:nvPr/>
        </p:nvSpPr>
        <p:spPr>
          <a:xfrm>
            <a:off x="1403560" y="1916790"/>
            <a:ext cx="6552910" cy="34778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nSpc>
                <a:spcPct val="250000"/>
              </a:lnSpc>
              <a:buFont typeface="Arial" pitchFamily="34" charset="0"/>
              <a:buChar char="•"/>
            </a:pPr>
            <a:r>
              <a:rPr lang="it-IT" sz="2200" dirty="0" smtClean="0">
                <a:solidFill>
                  <a:schemeClr val="tx1"/>
                </a:solidFill>
              </a:rPr>
              <a:t> Fondamentale per clima e supporto all’organizzazione</a:t>
            </a:r>
          </a:p>
          <a:p>
            <a:pPr>
              <a:lnSpc>
                <a:spcPct val="250000"/>
              </a:lnSpc>
              <a:buFont typeface="Arial" pitchFamily="34" charset="0"/>
              <a:buChar char="•"/>
            </a:pPr>
            <a:r>
              <a:rPr lang="it-IT" sz="2200" dirty="0" smtClean="0">
                <a:solidFill>
                  <a:schemeClr val="tx1"/>
                </a:solidFill>
              </a:rPr>
              <a:t> Metodo partecipativo, inclusivo; rispetto dei ruoli</a:t>
            </a:r>
          </a:p>
          <a:p>
            <a:pPr>
              <a:lnSpc>
                <a:spcPct val="250000"/>
              </a:lnSpc>
              <a:buFont typeface="Arial" pitchFamily="34" charset="0"/>
              <a:buChar char="•"/>
            </a:pPr>
            <a:r>
              <a:rPr lang="it-IT" sz="2200" dirty="0" smtClean="0">
                <a:solidFill>
                  <a:schemeClr val="tx1"/>
                </a:solidFill>
              </a:rPr>
              <a:t> Aperta e trasparente condivisione delle difficoltà</a:t>
            </a:r>
          </a:p>
          <a:p>
            <a:pPr>
              <a:lnSpc>
                <a:spcPct val="250000"/>
              </a:lnSpc>
              <a:buFont typeface="Arial" pitchFamily="34" charset="0"/>
              <a:buChar char="•"/>
            </a:pPr>
            <a:r>
              <a:rPr lang="it-IT" sz="2200" dirty="0" smtClean="0">
                <a:solidFill>
                  <a:schemeClr val="tx1"/>
                </a:solidFill>
              </a:rPr>
              <a:t> Utile rompere gli schemi comportamentali e le consuetudini</a:t>
            </a:r>
            <a:endParaRPr lang="it-IT" sz="2200" dirty="0">
              <a:solidFill>
                <a:schemeClr val="tx1"/>
              </a:solidFill>
            </a:endParaRPr>
          </a:p>
        </p:txBody>
      </p:sp>
      <p:sp>
        <p:nvSpPr>
          <p:cNvPr id="5" name="TextBox 4"/>
          <p:cNvSpPr txBox="1"/>
          <p:nvPr/>
        </p:nvSpPr>
        <p:spPr>
          <a:xfrm>
            <a:off x="1187530" y="2520230"/>
            <a:ext cx="7056980"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nSpc>
                <a:spcPct val="200000"/>
              </a:lnSpc>
              <a:buFont typeface="Wingdings" pitchFamily="2" charset="2"/>
              <a:buChar char="ü"/>
            </a:pPr>
            <a:r>
              <a:rPr lang="it-IT" sz="2000" dirty="0" smtClean="0">
                <a:solidFill>
                  <a:schemeClr val="tx1"/>
                </a:solidFill>
              </a:rPr>
              <a:t> Accordi innovativi </a:t>
            </a:r>
            <a:r>
              <a:rPr lang="it-IT" sz="1800" dirty="0" smtClean="0">
                <a:solidFill>
                  <a:schemeClr val="tx1"/>
                </a:solidFill>
              </a:rPr>
              <a:t>(Solidarietà 2009, Patto di Responsabilità Sociale 2011)</a:t>
            </a:r>
          </a:p>
          <a:p>
            <a:pPr>
              <a:lnSpc>
                <a:spcPct val="200000"/>
              </a:lnSpc>
              <a:buFont typeface="Wingdings" pitchFamily="2" charset="2"/>
              <a:buChar char="ü"/>
            </a:pPr>
            <a:r>
              <a:rPr lang="it-IT" sz="2000" dirty="0" smtClean="0">
                <a:solidFill>
                  <a:schemeClr val="tx1"/>
                </a:solidFill>
              </a:rPr>
              <a:t> Premio Federchimica 2011 “Migliori esperienze aziendali”</a:t>
            </a:r>
          </a:p>
          <a:p>
            <a:pPr>
              <a:lnSpc>
                <a:spcPct val="200000"/>
              </a:lnSpc>
              <a:buFont typeface="Wingdings" pitchFamily="2" charset="2"/>
              <a:buChar char="ü"/>
            </a:pPr>
            <a:r>
              <a:rPr lang="it-IT" sz="2000" dirty="0" smtClean="0">
                <a:solidFill>
                  <a:schemeClr val="tx1"/>
                </a:solidFill>
              </a:rPr>
              <a:t> Coinvolgimento attivo in iniziative aziendali </a:t>
            </a:r>
            <a:r>
              <a:rPr lang="it-IT" sz="1800" dirty="0" smtClean="0">
                <a:solidFill>
                  <a:schemeClr val="tx1"/>
                </a:solidFill>
              </a:rPr>
              <a:t>(es. Opinion Survey, Employee of the Year, Incontri con i dipendenti)</a:t>
            </a:r>
            <a:endParaRPr lang="it-IT" sz="1800" dirty="0">
              <a:solidFill>
                <a:schemeClr val="tx1"/>
              </a:solidFill>
            </a:endParaRPr>
          </a:p>
        </p:txBody>
      </p:sp>
      <p:sp>
        <p:nvSpPr>
          <p:cNvPr id="7" name="Rectangle 6"/>
          <p:cNvSpPr/>
          <p:nvPr/>
        </p:nvSpPr>
        <p:spPr>
          <a:xfrm>
            <a:off x="1187530" y="620610"/>
            <a:ext cx="6264870" cy="1200329"/>
          </a:xfrm>
          <a:prstGeom prst="rect">
            <a:avLst/>
          </a:prstGeom>
        </p:spPr>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rPr>
              <a:t>SINDACATO</a:t>
            </a:r>
          </a:p>
          <a:p>
            <a:pPr algn="ctr"/>
            <a:r>
              <a:rPr lang="en-US" sz="3200" b="1" dirty="0" smtClean="0">
                <a:solidFill>
                  <a:schemeClr val="tx1"/>
                </a:solidFill>
              </a:rPr>
              <a:t>in 3M </a:t>
            </a:r>
          </a:p>
          <a:p>
            <a:pPr algn="ctr"/>
            <a:r>
              <a:rPr lang="en-US" sz="3200" b="1" dirty="0" smtClean="0">
                <a:solidFill>
                  <a:schemeClr val="tx1"/>
                </a:solidFill>
              </a:rPr>
              <a:t>“Inclusive Leadership/Relationships”</a:t>
            </a:r>
            <a:endParaRPr lang="en-US" sz="3200" b="1" dirty="0" smtClean="0">
              <a:solidFill>
                <a:srgbClr val="C00000"/>
              </a:solidFill>
            </a:endParaRPr>
          </a:p>
        </p:txBody>
      </p:sp>
      <p:pic>
        <p:nvPicPr>
          <p:cNvPr id="8" name="Picture 5"/>
          <p:cNvPicPr>
            <a:picLocks noChangeAspect="1" noChangeArrowheads="1"/>
          </p:cNvPicPr>
          <p:nvPr/>
        </p:nvPicPr>
        <p:blipFill>
          <a:blip r:embed="rId2" cstate="print"/>
          <a:srcRect/>
          <a:stretch>
            <a:fillRect/>
          </a:stretch>
        </p:blipFill>
        <p:spPr bwMode="auto">
          <a:xfrm>
            <a:off x="7020340" y="0"/>
            <a:ext cx="2123660" cy="95222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 3M 2011.  All Rights Reserved.</a:t>
            </a:r>
            <a:endParaRPr lang="en-US" dirty="0"/>
          </a:p>
        </p:txBody>
      </p:sp>
      <p:sp>
        <p:nvSpPr>
          <p:cNvPr id="3" name="Rectangle 2"/>
          <p:cNvSpPr/>
          <p:nvPr/>
        </p:nvSpPr>
        <p:spPr>
          <a:xfrm>
            <a:off x="1907630" y="620610"/>
            <a:ext cx="5184720" cy="830997"/>
          </a:xfrm>
          <a:prstGeom prst="rect">
            <a:avLst/>
          </a:prstGeom>
        </p:spPr>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rPr>
              <a:t>CAMBIAMENTO</a:t>
            </a:r>
          </a:p>
          <a:p>
            <a:pPr algn="ctr"/>
            <a:r>
              <a:rPr lang="en-US" sz="3200" b="1" dirty="0" smtClean="0">
                <a:solidFill>
                  <a:schemeClr val="tx1"/>
                </a:solidFill>
              </a:rPr>
              <a:t>in 3M “Adaptive Leadership”</a:t>
            </a:r>
            <a:endParaRPr lang="en-US" sz="3200" b="1" dirty="0" smtClean="0">
              <a:solidFill>
                <a:srgbClr val="C00000"/>
              </a:solidFill>
            </a:endParaRPr>
          </a:p>
        </p:txBody>
      </p:sp>
      <p:sp>
        <p:nvSpPr>
          <p:cNvPr id="4" name="TextBox 3"/>
          <p:cNvSpPr txBox="1"/>
          <p:nvPr/>
        </p:nvSpPr>
        <p:spPr>
          <a:xfrm>
            <a:off x="2267680" y="1596492"/>
            <a:ext cx="4752660" cy="440120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nSpc>
                <a:spcPct val="200000"/>
              </a:lnSpc>
              <a:buFont typeface="Arial" pitchFamily="34" charset="0"/>
              <a:buChar char="•"/>
            </a:pPr>
            <a:r>
              <a:rPr lang="it-IT" sz="2000" dirty="0" smtClean="0">
                <a:solidFill>
                  <a:schemeClr val="tx1"/>
                </a:solidFill>
              </a:rPr>
              <a:t> Cambiamento è una costante </a:t>
            </a:r>
          </a:p>
          <a:p>
            <a:pPr>
              <a:lnSpc>
                <a:spcPct val="200000"/>
              </a:lnSpc>
              <a:buFont typeface="Arial" pitchFamily="34" charset="0"/>
              <a:buChar char="•"/>
            </a:pPr>
            <a:r>
              <a:rPr lang="it-IT" sz="2000" dirty="0" smtClean="0">
                <a:solidFill>
                  <a:schemeClr val="tx1"/>
                </a:solidFill>
              </a:rPr>
              <a:t> Garantisce occupabilità</a:t>
            </a:r>
          </a:p>
          <a:p>
            <a:pPr>
              <a:lnSpc>
                <a:spcPct val="200000"/>
              </a:lnSpc>
              <a:buFont typeface="Arial" pitchFamily="34" charset="0"/>
              <a:buChar char="•"/>
            </a:pPr>
            <a:r>
              <a:rPr lang="it-IT" sz="2000" dirty="0" smtClean="0">
                <a:solidFill>
                  <a:schemeClr val="tx1"/>
                </a:solidFill>
              </a:rPr>
              <a:t> Comunicazione intensificata a tutti i livelli </a:t>
            </a:r>
          </a:p>
          <a:p>
            <a:pPr>
              <a:lnSpc>
                <a:spcPct val="200000"/>
              </a:lnSpc>
              <a:buFont typeface="Arial" pitchFamily="34" charset="0"/>
              <a:buChar char="•"/>
            </a:pPr>
            <a:r>
              <a:rPr lang="it-IT" sz="2000" dirty="0" smtClean="0">
                <a:solidFill>
                  <a:schemeClr val="tx1"/>
                </a:solidFill>
              </a:rPr>
              <a:t> HR facilitatore del cambiamento </a:t>
            </a:r>
          </a:p>
          <a:p>
            <a:pPr>
              <a:lnSpc>
                <a:spcPct val="200000"/>
              </a:lnSpc>
              <a:buFont typeface="Arial" pitchFamily="34" charset="0"/>
              <a:buChar char="•"/>
            </a:pPr>
            <a:r>
              <a:rPr lang="it-IT" sz="2000" dirty="0" smtClean="0">
                <a:solidFill>
                  <a:schemeClr val="tx1"/>
                </a:solidFill>
              </a:rPr>
              <a:t> Supporti formativi </a:t>
            </a:r>
          </a:p>
          <a:p>
            <a:pPr>
              <a:lnSpc>
                <a:spcPct val="200000"/>
              </a:lnSpc>
              <a:buFont typeface="Arial" pitchFamily="34" charset="0"/>
              <a:buChar char="•"/>
            </a:pPr>
            <a:r>
              <a:rPr lang="it-IT" sz="2000" dirty="0" smtClean="0">
                <a:solidFill>
                  <a:schemeClr val="tx1"/>
                </a:solidFill>
              </a:rPr>
              <a:t> Ruolo fondamentale dei Supervisori</a:t>
            </a:r>
          </a:p>
          <a:p>
            <a:pPr>
              <a:lnSpc>
                <a:spcPct val="200000"/>
              </a:lnSpc>
              <a:buFont typeface="Arial" pitchFamily="34" charset="0"/>
              <a:buChar char="•"/>
            </a:pPr>
            <a:r>
              <a:rPr lang="it-IT" sz="2000" dirty="0" smtClean="0">
                <a:solidFill>
                  <a:schemeClr val="tx1"/>
                </a:solidFill>
              </a:rPr>
              <a:t> Si può anche tornare indietro...</a:t>
            </a:r>
          </a:p>
        </p:txBody>
      </p:sp>
      <p:sp>
        <p:nvSpPr>
          <p:cNvPr id="5" name="TextBox 4"/>
          <p:cNvSpPr txBox="1"/>
          <p:nvPr/>
        </p:nvSpPr>
        <p:spPr>
          <a:xfrm>
            <a:off x="1619590" y="2172980"/>
            <a:ext cx="633688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nSpc>
                <a:spcPct val="200000"/>
              </a:lnSpc>
              <a:buFont typeface="Wingdings" pitchFamily="2" charset="2"/>
              <a:buChar char="ü"/>
            </a:pPr>
            <a:r>
              <a:rPr lang="it-IT" sz="1800" dirty="0" smtClean="0">
                <a:solidFill>
                  <a:schemeClr val="tx1"/>
                </a:solidFill>
              </a:rPr>
              <a:t> Appassionatamente, MD Blog Live, HR&amp;You</a:t>
            </a:r>
          </a:p>
          <a:p>
            <a:pPr>
              <a:lnSpc>
                <a:spcPct val="200000"/>
              </a:lnSpc>
              <a:buFont typeface="Wingdings" pitchFamily="2" charset="2"/>
              <a:buChar char="ü"/>
            </a:pPr>
            <a:r>
              <a:rPr lang="it-IT" sz="1800" dirty="0" smtClean="0">
                <a:solidFill>
                  <a:schemeClr val="tx1"/>
                </a:solidFill>
              </a:rPr>
              <a:t> Human Capital Planning e People Portfolio</a:t>
            </a:r>
          </a:p>
          <a:p>
            <a:pPr>
              <a:lnSpc>
                <a:spcPct val="200000"/>
              </a:lnSpc>
              <a:buFont typeface="Wingdings" pitchFamily="2" charset="2"/>
              <a:buChar char="ü"/>
            </a:pPr>
            <a:r>
              <a:rPr lang="it-IT" sz="1800" dirty="0" smtClean="0">
                <a:solidFill>
                  <a:schemeClr val="tx1"/>
                </a:solidFill>
              </a:rPr>
              <a:t>  14 % di persone coinvolte in cambiamenti organizzativi nel 2011 e 7 % nel solo mese di gennaio 2012</a:t>
            </a:r>
          </a:p>
          <a:p>
            <a:pPr>
              <a:lnSpc>
                <a:spcPct val="200000"/>
              </a:lnSpc>
              <a:buFont typeface="Wingdings" pitchFamily="2" charset="2"/>
              <a:buChar char="ü"/>
            </a:pPr>
            <a:r>
              <a:rPr lang="it-IT" sz="1800" dirty="0" smtClean="0">
                <a:solidFill>
                  <a:schemeClr val="tx1"/>
                </a:solidFill>
              </a:rPr>
              <a:t> Interscambio continuo National-International</a:t>
            </a:r>
          </a:p>
          <a:p>
            <a:pPr>
              <a:lnSpc>
                <a:spcPct val="200000"/>
              </a:lnSpc>
              <a:buFont typeface="Wingdings" pitchFamily="2" charset="2"/>
              <a:buChar char="ü"/>
            </a:pPr>
            <a:r>
              <a:rPr lang="it-IT" sz="1800" dirty="0" smtClean="0">
                <a:solidFill>
                  <a:schemeClr val="tx1"/>
                </a:solidFill>
              </a:rPr>
              <a:t> Ageing population e Riforma </a:t>
            </a:r>
            <a:r>
              <a:rPr lang="it-IT" sz="1800" smtClean="0">
                <a:solidFill>
                  <a:schemeClr val="tx1"/>
                </a:solidFill>
              </a:rPr>
              <a:t>delle </a:t>
            </a:r>
            <a:r>
              <a:rPr lang="it-IT" sz="1800" smtClean="0">
                <a:solidFill>
                  <a:schemeClr val="tx1"/>
                </a:solidFill>
              </a:rPr>
              <a:t>Pensioni</a:t>
            </a:r>
            <a:endParaRPr lang="it-IT" sz="1800" dirty="0" smtClean="0">
              <a:solidFill>
                <a:schemeClr val="tx1"/>
              </a:solidFill>
            </a:endParaRPr>
          </a:p>
        </p:txBody>
      </p:sp>
      <p:pic>
        <p:nvPicPr>
          <p:cNvPr id="7" name="Picture 5"/>
          <p:cNvPicPr>
            <a:picLocks noChangeAspect="1" noChangeArrowheads="1"/>
          </p:cNvPicPr>
          <p:nvPr/>
        </p:nvPicPr>
        <p:blipFill>
          <a:blip r:embed="rId2" cstate="print"/>
          <a:srcRect/>
          <a:stretch>
            <a:fillRect/>
          </a:stretch>
        </p:blipFill>
        <p:spPr bwMode="auto">
          <a:xfrm>
            <a:off x="7020340" y="0"/>
            <a:ext cx="2123660" cy="95222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3M 2011.  All Rights Reserved.</a:t>
            </a:r>
            <a:endParaRPr lang="en-US" dirty="0"/>
          </a:p>
        </p:txBody>
      </p:sp>
      <p:pic>
        <p:nvPicPr>
          <p:cNvPr id="5" name="Picture 5"/>
          <p:cNvPicPr>
            <a:picLocks noChangeAspect="1" noChangeArrowheads="1"/>
          </p:cNvPicPr>
          <p:nvPr/>
        </p:nvPicPr>
        <p:blipFill>
          <a:blip r:embed="rId2" cstate="print"/>
          <a:srcRect/>
          <a:stretch>
            <a:fillRect/>
          </a:stretch>
        </p:blipFill>
        <p:spPr bwMode="auto">
          <a:xfrm>
            <a:off x="1906588" y="1557338"/>
            <a:ext cx="5905500" cy="4359275"/>
          </a:xfrm>
          <a:prstGeom prst="rect">
            <a:avLst/>
          </a:prstGeom>
          <a:noFill/>
          <a:ln w="9525" algn="ctr">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lstStyle/>
          <a:p>
            <a:endParaRPr lang="it-IT"/>
          </a:p>
        </p:txBody>
      </p:sp>
      <p:sp>
        <p:nvSpPr>
          <p:cNvPr id="4" name="Date Placeholder 3"/>
          <p:cNvSpPr>
            <a:spLocks noGrp="1"/>
          </p:cNvSpPr>
          <p:nvPr>
            <p:ph type="dt" sz="half" idx="10"/>
          </p:nvPr>
        </p:nvSpPr>
        <p:spPr/>
        <p:txBody>
          <a:bodyPr/>
          <a:lstStyle/>
          <a:p>
            <a:r>
              <a:rPr lang="en-US" smtClean="0"/>
              <a:t>© 3M 2011.  All Rights Reserved.</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0" y="507740"/>
            <a:ext cx="9144000" cy="550318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3M 2011.  All Rights Reserved.</a:t>
            </a:r>
            <a:endParaRPr lang="en-US" dirty="0"/>
          </a:p>
        </p:txBody>
      </p:sp>
      <p:sp>
        <p:nvSpPr>
          <p:cNvPr id="5" name="Title 4"/>
          <p:cNvSpPr txBox="1">
            <a:spLocks/>
          </p:cNvSpPr>
          <p:nvPr/>
        </p:nvSpPr>
        <p:spPr bwMode="gray">
          <a:xfrm>
            <a:off x="734260" y="702977"/>
            <a:ext cx="7924800" cy="4937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sz="2800" b="1" i="0" u="none" strike="noStrike" kern="0" cap="none" spc="0" normalizeH="0" baseline="0" noProof="0" dirty="0" err="1" smtClean="0">
                <a:ln>
                  <a:noFill/>
                </a:ln>
                <a:solidFill>
                  <a:schemeClr val="tx1"/>
                </a:solidFill>
                <a:effectLst/>
                <a:uLnTx/>
                <a:uFillTx/>
                <a:latin typeface="+mj-lt"/>
                <a:ea typeface="+mj-ea"/>
                <a:cs typeface="+mj-cs"/>
              </a:rPr>
              <a:t>Idee</a:t>
            </a:r>
            <a:r>
              <a:rPr kumimoji="0" lang="en-US" sz="2800" b="1" i="0" u="none" strike="noStrike" kern="0" cap="none" spc="0" normalizeH="0" baseline="0" noProof="0" dirty="0" smtClean="0">
                <a:ln>
                  <a:noFill/>
                </a:ln>
                <a:solidFill>
                  <a:schemeClr val="tx1"/>
                </a:solidFill>
                <a:effectLst/>
                <a:uLnTx/>
                <a:uFillTx/>
                <a:latin typeface="+mj-lt"/>
                <a:ea typeface="+mj-ea"/>
                <a:cs typeface="+mj-cs"/>
              </a:rPr>
              <a:t> </a:t>
            </a:r>
            <a:r>
              <a:rPr kumimoji="0" lang="en-US" sz="2800" b="1" i="0" u="none" strike="noStrike" kern="0" cap="none" spc="0" normalizeH="0" baseline="0" noProof="0" dirty="0" err="1" smtClean="0">
                <a:ln>
                  <a:noFill/>
                </a:ln>
                <a:solidFill>
                  <a:schemeClr val="tx1"/>
                </a:solidFill>
                <a:effectLst/>
                <a:uLnTx/>
                <a:uFillTx/>
                <a:latin typeface="+mj-lt"/>
                <a:ea typeface="+mj-ea"/>
                <a:cs typeface="+mj-cs"/>
              </a:rPr>
              <a:t>che</a:t>
            </a:r>
            <a:r>
              <a:rPr kumimoji="0" lang="en-US" sz="2800" b="1" i="0" u="none" strike="noStrike" kern="0" cap="none" spc="0" normalizeH="0" baseline="0" noProof="0" dirty="0" smtClean="0">
                <a:ln>
                  <a:noFill/>
                </a:ln>
                <a:solidFill>
                  <a:schemeClr val="tx1"/>
                </a:solidFill>
                <a:effectLst/>
                <a:uLnTx/>
                <a:uFillTx/>
                <a:latin typeface="+mj-lt"/>
                <a:ea typeface="+mj-ea"/>
                <a:cs typeface="+mj-cs"/>
              </a:rPr>
              <a:t> </a:t>
            </a:r>
            <a:r>
              <a:rPr kumimoji="0" lang="en-US" sz="2800" b="1" i="0" u="none" strike="noStrike" kern="0" cap="none" spc="0" normalizeH="0" baseline="0" noProof="0" dirty="0" err="1" smtClean="0">
                <a:ln>
                  <a:noFill/>
                </a:ln>
                <a:solidFill>
                  <a:schemeClr val="tx1"/>
                </a:solidFill>
                <a:effectLst/>
                <a:uLnTx/>
                <a:uFillTx/>
                <a:latin typeface="+mj-lt"/>
                <a:ea typeface="+mj-ea"/>
                <a:cs typeface="+mj-cs"/>
              </a:rPr>
              <a:t>si</a:t>
            </a:r>
            <a:r>
              <a:rPr kumimoji="0" lang="en-US" sz="2800" b="1" i="0" u="none" strike="noStrike" kern="0" cap="none" spc="0" normalizeH="0" baseline="0" noProof="0" dirty="0" smtClean="0">
                <a:ln>
                  <a:noFill/>
                </a:ln>
                <a:solidFill>
                  <a:schemeClr val="tx1"/>
                </a:solidFill>
                <a:effectLst/>
                <a:uLnTx/>
                <a:uFillTx/>
                <a:latin typeface="+mj-lt"/>
                <a:ea typeface="+mj-ea"/>
                <a:cs typeface="+mj-cs"/>
              </a:rPr>
              <a:t> </a:t>
            </a:r>
            <a:r>
              <a:rPr kumimoji="0" lang="en-US" sz="2800" b="1" i="0" u="none" strike="noStrike" kern="0" cap="none" spc="0" normalizeH="0" baseline="0" noProof="0" dirty="0" err="1" smtClean="0">
                <a:ln>
                  <a:noFill/>
                </a:ln>
                <a:solidFill>
                  <a:schemeClr val="tx1"/>
                </a:solidFill>
                <a:effectLst/>
                <a:uLnTx/>
                <a:uFillTx/>
                <a:latin typeface="+mj-lt"/>
                <a:ea typeface="+mj-ea"/>
                <a:cs typeface="+mj-cs"/>
              </a:rPr>
              <a:t>Collegano</a:t>
            </a:r>
            <a:r>
              <a:rPr kumimoji="0" lang="en-US" sz="2800" b="1" i="0" u="none" strike="noStrike" kern="0" cap="none" spc="0" normalizeH="0" baseline="0" noProof="0" dirty="0" smtClean="0">
                <a:ln>
                  <a:noFill/>
                </a:ln>
                <a:solidFill>
                  <a:schemeClr val="tx1"/>
                </a:solidFill>
                <a:effectLst/>
                <a:uLnTx/>
                <a:uFillTx/>
                <a:latin typeface="+mj-lt"/>
                <a:ea typeface="+mj-ea"/>
                <a:cs typeface="+mj-cs"/>
              </a:rPr>
              <a:t> </a:t>
            </a:r>
            <a:r>
              <a:rPr kumimoji="0" lang="en-US" sz="2800" b="1" i="0" u="none" strike="noStrike" kern="0" cap="none" spc="0" normalizeH="0" baseline="0" noProof="0" dirty="0" err="1" smtClean="0">
                <a:ln>
                  <a:noFill/>
                </a:ln>
                <a:solidFill>
                  <a:schemeClr val="tx1"/>
                </a:solidFill>
                <a:effectLst/>
                <a:uLnTx/>
                <a:uFillTx/>
                <a:latin typeface="+mj-lt"/>
                <a:ea typeface="+mj-ea"/>
                <a:cs typeface="+mj-cs"/>
              </a:rPr>
              <a:t>Attraverso</a:t>
            </a:r>
            <a:r>
              <a:rPr kumimoji="0" lang="en-US" sz="2800" b="1" i="0" u="none" strike="noStrike" kern="0" cap="none" spc="0" normalizeH="0" baseline="0" noProof="0" dirty="0" smtClean="0">
                <a:ln>
                  <a:noFill/>
                </a:ln>
                <a:solidFill>
                  <a:schemeClr val="tx1"/>
                </a:solidFill>
                <a:effectLst/>
                <a:uLnTx/>
                <a:uFillTx/>
                <a:latin typeface="+mj-lt"/>
                <a:ea typeface="+mj-ea"/>
                <a:cs typeface="+mj-cs"/>
              </a:rPr>
              <a:t> Diverse </a:t>
            </a:r>
            <a:r>
              <a:rPr kumimoji="0" lang="en-US" sz="2800" b="1" i="0" u="none" strike="noStrike" kern="0" cap="none" spc="0" normalizeH="0" baseline="0" noProof="0" dirty="0" err="1" smtClean="0">
                <a:ln>
                  <a:noFill/>
                </a:ln>
                <a:solidFill>
                  <a:schemeClr val="tx1"/>
                </a:solidFill>
                <a:effectLst/>
                <a:uLnTx/>
                <a:uFillTx/>
                <a:latin typeface="+mj-lt"/>
                <a:ea typeface="+mj-ea"/>
                <a:cs typeface="+mj-cs"/>
              </a:rPr>
              <a:t>Tecnologie</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sp>
        <p:nvSpPr>
          <p:cNvPr id="6" name="Text Box 2"/>
          <p:cNvSpPr txBox="1">
            <a:spLocks noChangeArrowheads="1"/>
          </p:cNvSpPr>
          <p:nvPr/>
        </p:nvSpPr>
        <p:spPr bwMode="gray">
          <a:xfrm>
            <a:off x="683460" y="1337831"/>
            <a:ext cx="711200" cy="692150"/>
          </a:xfrm>
          <a:prstGeom prst="rect">
            <a:avLst/>
          </a:prstGeom>
          <a:solidFill>
            <a:schemeClr val="bg1">
              <a:alpha val="92000"/>
            </a:schemeClr>
          </a:solid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FF0000"/>
                </a:solidFill>
                <a:latin typeface="Arial"/>
                <a:cs typeface="Arial"/>
              </a:rPr>
              <a:t>Ab</a:t>
            </a:r>
            <a:r>
              <a:rPr lang="en-US" sz="1300" baseline="0" dirty="0" smtClean="0">
                <a:solidFill>
                  <a:srgbClr val="FF0000"/>
                </a:solidFill>
                <a:latin typeface="Arial"/>
                <a:cs typeface="Arial"/>
              </a:rPr>
              <a:t/>
            </a:r>
            <a:br>
              <a:rPr lang="en-US" sz="1300" baseline="0" dirty="0" smtClean="0">
                <a:solidFill>
                  <a:srgbClr val="FF0000"/>
                </a:solidFill>
                <a:latin typeface="Arial"/>
                <a:cs typeface="Arial"/>
              </a:rPr>
            </a:br>
            <a:r>
              <a:rPr lang="en-US" sz="750" baseline="0" dirty="0" smtClean="0">
                <a:solidFill>
                  <a:srgbClr val="FF0000"/>
                </a:solidFill>
                <a:latin typeface="Arial"/>
                <a:cs typeface="Arial"/>
              </a:rPr>
              <a:t>Abrasives</a:t>
            </a:r>
          </a:p>
        </p:txBody>
      </p:sp>
      <p:sp>
        <p:nvSpPr>
          <p:cNvPr id="7" name="Text Box 2"/>
          <p:cNvSpPr txBox="1">
            <a:spLocks noChangeArrowheads="1"/>
          </p:cNvSpPr>
          <p:nvPr/>
        </p:nvSpPr>
        <p:spPr bwMode="gray">
          <a:xfrm>
            <a:off x="683460" y="2137961"/>
            <a:ext cx="711200" cy="693737"/>
          </a:xfrm>
          <a:prstGeom prst="rect">
            <a:avLst/>
          </a:prstGeom>
          <a:solidFill>
            <a:schemeClr val="bg1">
              <a:alpha val="92000"/>
            </a:schemeClr>
          </a:solid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FF0000"/>
                </a:solidFill>
                <a:latin typeface="Arial"/>
                <a:cs typeface="Arial"/>
              </a:rPr>
              <a:t>Ac</a:t>
            </a:r>
            <a:r>
              <a:rPr lang="en-US" sz="9600" baseline="0" dirty="0" smtClean="0">
                <a:solidFill>
                  <a:srgbClr val="FF0000"/>
                </a:solidFill>
                <a:latin typeface="Arial"/>
                <a:cs typeface="Arial"/>
              </a:rPr>
              <a:t/>
            </a:r>
            <a:br>
              <a:rPr lang="en-US" sz="9600" baseline="0" dirty="0" smtClean="0">
                <a:solidFill>
                  <a:srgbClr val="FF0000"/>
                </a:solidFill>
                <a:latin typeface="Arial"/>
                <a:cs typeface="Arial"/>
              </a:rPr>
            </a:br>
            <a:r>
              <a:rPr lang="en-US" sz="750" baseline="0" dirty="0" smtClean="0">
                <a:solidFill>
                  <a:srgbClr val="FF0000"/>
                </a:solidFill>
                <a:latin typeface="Arial"/>
                <a:cs typeface="Arial"/>
              </a:rPr>
              <a:t>Acoustics</a:t>
            </a:r>
            <a:endParaRPr lang="en-US" sz="750" baseline="0" dirty="0">
              <a:solidFill>
                <a:srgbClr val="FF0000"/>
              </a:solidFill>
              <a:latin typeface="Arial"/>
              <a:cs typeface="Arial"/>
            </a:endParaRPr>
          </a:p>
        </p:txBody>
      </p:sp>
      <p:sp>
        <p:nvSpPr>
          <p:cNvPr id="8" name="Text Box 2"/>
          <p:cNvSpPr txBox="1">
            <a:spLocks noChangeArrowheads="1"/>
          </p:cNvSpPr>
          <p:nvPr/>
        </p:nvSpPr>
        <p:spPr bwMode="gray">
          <a:xfrm>
            <a:off x="683460" y="2939618"/>
            <a:ext cx="711200" cy="692150"/>
          </a:xfrm>
          <a:prstGeom prst="rect">
            <a:avLst/>
          </a:prstGeom>
          <a:solidFill>
            <a:schemeClr val="bg1">
              <a:alpha val="92000"/>
            </a:schemeClr>
          </a:solid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FF0000"/>
                </a:solidFill>
                <a:latin typeface="Arial"/>
                <a:cs typeface="Arial"/>
              </a:rPr>
              <a:t>Ad</a:t>
            </a:r>
            <a:r>
              <a:rPr lang="en-US" sz="9600" baseline="0" dirty="0" smtClean="0">
                <a:solidFill>
                  <a:srgbClr val="FF0000"/>
                </a:solidFill>
                <a:latin typeface="Arial"/>
                <a:cs typeface="Arial"/>
              </a:rPr>
              <a:t/>
            </a:r>
            <a:br>
              <a:rPr lang="en-US" sz="9600" baseline="0" dirty="0" smtClean="0">
                <a:solidFill>
                  <a:srgbClr val="FF0000"/>
                </a:solidFill>
                <a:latin typeface="Arial"/>
                <a:cs typeface="Arial"/>
              </a:rPr>
            </a:br>
            <a:r>
              <a:rPr lang="en-US" sz="750" baseline="0" dirty="0" smtClean="0">
                <a:solidFill>
                  <a:srgbClr val="FF0000"/>
                </a:solidFill>
                <a:latin typeface="Arial"/>
                <a:cs typeface="Arial"/>
              </a:rPr>
              <a:t>Adhesives</a:t>
            </a:r>
            <a:endParaRPr lang="en-US" sz="750" baseline="0" dirty="0">
              <a:solidFill>
                <a:srgbClr val="FF0000"/>
              </a:solidFill>
              <a:latin typeface="Arial"/>
              <a:cs typeface="Arial"/>
            </a:endParaRPr>
          </a:p>
        </p:txBody>
      </p:sp>
      <p:sp>
        <p:nvSpPr>
          <p:cNvPr id="9" name="Text Box 2"/>
          <p:cNvSpPr txBox="1">
            <a:spLocks noChangeArrowheads="1"/>
          </p:cNvSpPr>
          <p:nvPr/>
        </p:nvSpPr>
        <p:spPr bwMode="gray">
          <a:xfrm>
            <a:off x="683460" y="3739718"/>
            <a:ext cx="711200" cy="693738"/>
          </a:xfrm>
          <a:prstGeom prst="rect">
            <a:avLst/>
          </a:prstGeom>
          <a:solidFill>
            <a:schemeClr val="bg1">
              <a:alpha val="92000"/>
            </a:schemeClr>
          </a:solid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FF0000"/>
                </a:solidFill>
                <a:latin typeface="Arial"/>
                <a:cs typeface="Arial"/>
              </a:rPr>
              <a:t>Am</a:t>
            </a:r>
            <a:r>
              <a:rPr lang="en-US" sz="9600" baseline="0" dirty="0" smtClean="0">
                <a:solidFill>
                  <a:srgbClr val="FF0000"/>
                </a:solidFill>
                <a:latin typeface="Arial"/>
                <a:cs typeface="Arial"/>
              </a:rPr>
              <a:t/>
            </a:r>
            <a:br>
              <a:rPr lang="en-US" sz="9600" baseline="0" dirty="0" smtClean="0">
                <a:solidFill>
                  <a:srgbClr val="FF0000"/>
                </a:solidFill>
                <a:latin typeface="Arial"/>
                <a:cs typeface="Arial"/>
              </a:rPr>
            </a:br>
            <a:r>
              <a:rPr lang="en-US" sz="750" baseline="0" dirty="0" smtClean="0">
                <a:solidFill>
                  <a:srgbClr val="FF0000"/>
                </a:solidFill>
                <a:latin typeface="Arial"/>
                <a:cs typeface="Arial"/>
              </a:rPr>
              <a:t>Advanced</a:t>
            </a:r>
          </a:p>
          <a:p>
            <a:pPr eaLnBrk="1" hangingPunct="1">
              <a:lnSpc>
                <a:spcPct val="80000"/>
              </a:lnSpc>
              <a:defRPr/>
            </a:pPr>
            <a:r>
              <a:rPr lang="en-US" sz="750" baseline="0" dirty="0" smtClean="0">
                <a:solidFill>
                  <a:srgbClr val="FF0000"/>
                </a:solidFill>
                <a:latin typeface="Arial"/>
                <a:cs typeface="Arial"/>
              </a:rPr>
              <a:t>Materials</a:t>
            </a:r>
            <a:endParaRPr lang="en-US" sz="750" baseline="0" dirty="0">
              <a:solidFill>
                <a:srgbClr val="FF0000"/>
              </a:solidFill>
              <a:latin typeface="Arial"/>
              <a:cs typeface="Arial"/>
            </a:endParaRPr>
          </a:p>
        </p:txBody>
      </p:sp>
      <p:sp>
        <p:nvSpPr>
          <p:cNvPr id="10" name="Text Box 2"/>
          <p:cNvSpPr txBox="1">
            <a:spLocks noChangeArrowheads="1"/>
          </p:cNvSpPr>
          <p:nvPr/>
        </p:nvSpPr>
        <p:spPr bwMode="gray">
          <a:xfrm>
            <a:off x="683460" y="4541436"/>
            <a:ext cx="711200" cy="693737"/>
          </a:xfrm>
          <a:prstGeom prst="rect">
            <a:avLst/>
          </a:prstGeom>
          <a:solidFill>
            <a:schemeClr val="bg1">
              <a:alpha val="92000"/>
            </a:schemeClr>
          </a:solid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FF0000"/>
                </a:solidFill>
                <a:latin typeface="Arial"/>
                <a:cs typeface="Arial"/>
              </a:rPr>
              <a:t>An</a:t>
            </a:r>
            <a:r>
              <a:rPr lang="en-US" sz="9600" baseline="0" dirty="0" smtClean="0">
                <a:solidFill>
                  <a:srgbClr val="FF0000"/>
                </a:solidFill>
                <a:latin typeface="Arial"/>
                <a:cs typeface="Arial"/>
              </a:rPr>
              <a:t/>
            </a:r>
            <a:br>
              <a:rPr lang="en-US" sz="9600" baseline="0" dirty="0" smtClean="0">
                <a:solidFill>
                  <a:srgbClr val="FF0000"/>
                </a:solidFill>
                <a:latin typeface="Arial"/>
                <a:cs typeface="Arial"/>
              </a:rPr>
            </a:br>
            <a:r>
              <a:rPr lang="en-US" sz="750" baseline="0" dirty="0" smtClean="0">
                <a:solidFill>
                  <a:srgbClr val="FF0000"/>
                </a:solidFill>
                <a:latin typeface="Arial"/>
                <a:cs typeface="Arial"/>
              </a:rPr>
              <a:t>Analytical</a:t>
            </a:r>
            <a:endParaRPr lang="en-US" sz="750" baseline="0" dirty="0">
              <a:solidFill>
                <a:srgbClr val="FF0000"/>
              </a:solidFill>
              <a:latin typeface="Arial"/>
              <a:cs typeface="Arial"/>
            </a:endParaRPr>
          </a:p>
        </p:txBody>
      </p:sp>
      <p:sp>
        <p:nvSpPr>
          <p:cNvPr id="11" name="Text Box 2"/>
          <p:cNvSpPr txBox="1">
            <a:spLocks noChangeArrowheads="1"/>
          </p:cNvSpPr>
          <p:nvPr/>
        </p:nvSpPr>
        <p:spPr bwMode="gray">
          <a:xfrm>
            <a:off x="683460" y="5341536"/>
            <a:ext cx="711200" cy="693737"/>
          </a:xfrm>
          <a:prstGeom prst="rect">
            <a:avLst/>
          </a:prstGeom>
          <a:solidFill>
            <a:schemeClr val="bg1">
              <a:alpha val="92000"/>
            </a:schemeClr>
          </a:solid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FF0000"/>
                </a:solidFill>
                <a:latin typeface="Arial"/>
                <a:cs typeface="Arial"/>
              </a:rPr>
              <a:t>As</a:t>
            </a:r>
            <a:r>
              <a:rPr lang="en-US" sz="1300" baseline="0" dirty="0" smtClean="0">
                <a:solidFill>
                  <a:srgbClr val="FF0000"/>
                </a:solidFill>
                <a:latin typeface="Arial"/>
                <a:cs typeface="Arial"/>
              </a:rPr>
              <a:t/>
            </a:r>
            <a:br>
              <a:rPr lang="en-US" sz="1300" baseline="0" dirty="0" smtClean="0">
                <a:solidFill>
                  <a:srgbClr val="FF0000"/>
                </a:solidFill>
                <a:latin typeface="Arial"/>
                <a:cs typeface="Arial"/>
              </a:rPr>
            </a:br>
            <a:r>
              <a:rPr lang="en-US" sz="750" baseline="0" dirty="0" smtClean="0">
                <a:solidFill>
                  <a:srgbClr val="FF0000"/>
                </a:solidFill>
                <a:latin typeface="Arial"/>
                <a:cs typeface="Arial"/>
              </a:rPr>
              <a:t>Application Software</a:t>
            </a:r>
          </a:p>
        </p:txBody>
      </p:sp>
      <p:grpSp>
        <p:nvGrpSpPr>
          <p:cNvPr id="12" name="Group 11"/>
          <p:cNvGrpSpPr/>
          <p:nvPr/>
        </p:nvGrpSpPr>
        <p:grpSpPr bwMode="gray">
          <a:xfrm>
            <a:off x="1509446" y="1337300"/>
            <a:ext cx="711201" cy="4698080"/>
            <a:chOff x="1473201" y="1285875"/>
            <a:chExt cx="711201" cy="4698080"/>
          </a:xfrm>
          <a:solidFill>
            <a:schemeClr val="bg1">
              <a:alpha val="92000"/>
            </a:schemeClr>
          </a:solidFill>
        </p:grpSpPr>
        <p:sp>
          <p:nvSpPr>
            <p:cNvPr id="13" name="Text Box 2"/>
            <p:cNvSpPr txBox="1">
              <a:spLocks noChangeArrowheads="1"/>
            </p:cNvSpPr>
            <p:nvPr/>
          </p:nvSpPr>
          <p:spPr bwMode="gray">
            <a:xfrm>
              <a:off x="1473201" y="1285875"/>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FF950C"/>
                  </a:solidFill>
                  <a:latin typeface="Arial"/>
                  <a:cs typeface="Arial"/>
                </a:rPr>
                <a:t>Bi</a:t>
              </a:r>
            </a:p>
            <a:p>
              <a:pPr eaLnBrk="1" hangingPunct="1">
                <a:lnSpc>
                  <a:spcPct val="90000"/>
                </a:lnSpc>
                <a:defRPr/>
              </a:pPr>
              <a:r>
                <a:rPr lang="en-US" sz="750" baseline="0" dirty="0" smtClean="0">
                  <a:solidFill>
                    <a:srgbClr val="FF950C"/>
                  </a:solidFill>
                  <a:latin typeface="Arial"/>
                  <a:cs typeface="Arial"/>
                </a:rPr>
                <a:t>Biotech</a:t>
              </a:r>
              <a:endParaRPr lang="en-US" sz="750" baseline="0" dirty="0">
                <a:solidFill>
                  <a:srgbClr val="FF950C"/>
                </a:solidFill>
                <a:latin typeface="Arial"/>
                <a:cs typeface="Arial"/>
              </a:endParaRPr>
            </a:p>
          </p:txBody>
        </p:sp>
        <p:sp>
          <p:nvSpPr>
            <p:cNvPr id="14" name="Text Box 2"/>
            <p:cNvSpPr txBox="1">
              <a:spLocks noChangeArrowheads="1"/>
            </p:cNvSpPr>
            <p:nvPr/>
          </p:nvSpPr>
          <p:spPr bwMode="gray">
            <a:xfrm>
              <a:off x="1473201" y="2086822"/>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FF950C"/>
                  </a:solidFill>
                  <a:latin typeface="Arial"/>
                  <a:cs typeface="Arial"/>
                </a:rPr>
                <a:t>Ce</a:t>
              </a:r>
            </a:p>
            <a:p>
              <a:pPr eaLnBrk="1" hangingPunct="1">
                <a:lnSpc>
                  <a:spcPct val="90000"/>
                </a:lnSpc>
                <a:defRPr/>
              </a:pPr>
              <a:r>
                <a:rPr lang="en-US" sz="750" baseline="0" dirty="0" smtClean="0">
                  <a:solidFill>
                    <a:srgbClr val="FF950C"/>
                  </a:solidFill>
                  <a:latin typeface="Arial"/>
                  <a:cs typeface="Arial"/>
                </a:rPr>
                <a:t>Ceramics</a:t>
              </a:r>
              <a:endParaRPr lang="en-US" sz="750" baseline="0" dirty="0">
                <a:solidFill>
                  <a:srgbClr val="FF950C"/>
                </a:solidFill>
                <a:latin typeface="Arial"/>
                <a:cs typeface="Arial"/>
              </a:endParaRPr>
            </a:p>
          </p:txBody>
        </p:sp>
        <p:sp>
          <p:nvSpPr>
            <p:cNvPr id="15" name="Text Box 2"/>
            <p:cNvSpPr txBox="1">
              <a:spLocks noChangeArrowheads="1"/>
            </p:cNvSpPr>
            <p:nvPr/>
          </p:nvSpPr>
          <p:spPr bwMode="gray">
            <a:xfrm>
              <a:off x="1473201" y="2887769"/>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FF950C"/>
                  </a:solidFill>
                  <a:latin typeface="Arial"/>
                  <a:cs typeface="Arial"/>
                </a:rPr>
                <a:t>Dd</a:t>
              </a:r>
            </a:p>
            <a:p>
              <a:pPr eaLnBrk="1" hangingPunct="1">
                <a:lnSpc>
                  <a:spcPct val="90000"/>
                </a:lnSpc>
                <a:defRPr/>
              </a:pPr>
              <a:r>
                <a:rPr lang="en-US" sz="750" baseline="0" dirty="0" smtClean="0">
                  <a:solidFill>
                    <a:srgbClr val="FF950C"/>
                  </a:solidFill>
                  <a:latin typeface="Arial"/>
                  <a:cs typeface="Arial"/>
                </a:rPr>
                <a:t>Drug Delivery</a:t>
              </a:r>
              <a:endParaRPr lang="en-US" sz="750" baseline="0" dirty="0">
                <a:solidFill>
                  <a:srgbClr val="FF950C"/>
                </a:solidFill>
                <a:latin typeface="Arial"/>
                <a:cs typeface="Arial"/>
              </a:endParaRPr>
            </a:p>
          </p:txBody>
        </p:sp>
        <p:sp>
          <p:nvSpPr>
            <p:cNvPr id="16" name="Text Box 2"/>
            <p:cNvSpPr txBox="1">
              <a:spLocks noChangeArrowheads="1"/>
            </p:cNvSpPr>
            <p:nvPr/>
          </p:nvSpPr>
          <p:spPr bwMode="gray">
            <a:xfrm>
              <a:off x="1473201" y="3688716"/>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FF950C"/>
                  </a:solidFill>
                  <a:latin typeface="Arial"/>
                  <a:cs typeface="Arial"/>
                </a:rPr>
                <a:t>Di</a:t>
              </a:r>
            </a:p>
            <a:p>
              <a:pPr eaLnBrk="1" hangingPunct="1">
                <a:lnSpc>
                  <a:spcPct val="90000"/>
                </a:lnSpc>
                <a:defRPr/>
              </a:pPr>
              <a:r>
                <a:rPr lang="en-US" sz="750" baseline="0" dirty="0" smtClean="0">
                  <a:solidFill>
                    <a:srgbClr val="FF950C"/>
                  </a:solidFill>
                  <a:latin typeface="Arial"/>
                  <a:cs typeface="Arial"/>
                </a:rPr>
                <a:t>Display</a:t>
              </a:r>
              <a:endParaRPr lang="en-US" sz="750" baseline="0" dirty="0">
                <a:solidFill>
                  <a:srgbClr val="FF950C"/>
                </a:solidFill>
                <a:latin typeface="Arial"/>
                <a:cs typeface="Arial"/>
              </a:endParaRPr>
            </a:p>
          </p:txBody>
        </p:sp>
        <p:sp>
          <p:nvSpPr>
            <p:cNvPr id="17" name="Text Box 2"/>
            <p:cNvSpPr txBox="1">
              <a:spLocks noChangeArrowheads="1"/>
            </p:cNvSpPr>
            <p:nvPr/>
          </p:nvSpPr>
          <p:spPr bwMode="gray">
            <a:xfrm>
              <a:off x="1473201" y="4489663"/>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FF950C"/>
                  </a:solidFill>
                  <a:latin typeface="Arial"/>
                  <a:cs typeface="Arial"/>
                </a:rPr>
                <a:t>Do</a:t>
              </a:r>
            </a:p>
            <a:p>
              <a:pPr eaLnBrk="1" hangingPunct="1">
                <a:lnSpc>
                  <a:spcPct val="90000"/>
                </a:lnSpc>
                <a:defRPr/>
              </a:pPr>
              <a:r>
                <a:rPr lang="en-US" sz="750" baseline="0" dirty="0" smtClean="0">
                  <a:solidFill>
                    <a:srgbClr val="FF950C"/>
                  </a:solidFill>
                  <a:latin typeface="Arial"/>
                  <a:cs typeface="Arial"/>
                </a:rPr>
                <a:t>Dental &amp; </a:t>
              </a:r>
            </a:p>
            <a:p>
              <a:pPr eaLnBrk="1" hangingPunct="1">
                <a:lnSpc>
                  <a:spcPct val="90000"/>
                </a:lnSpc>
                <a:defRPr/>
              </a:pPr>
              <a:r>
                <a:rPr lang="en-US" sz="750" baseline="0" dirty="0" smtClean="0">
                  <a:solidFill>
                    <a:srgbClr val="FF950C"/>
                  </a:solidFill>
                  <a:latin typeface="Arial"/>
                  <a:cs typeface="Arial"/>
                </a:rPr>
                <a:t>Orthodontic Materials</a:t>
              </a:r>
              <a:endParaRPr lang="en-US" sz="750" baseline="0" dirty="0">
                <a:solidFill>
                  <a:srgbClr val="FF950C"/>
                </a:solidFill>
                <a:latin typeface="Arial"/>
                <a:cs typeface="Arial"/>
              </a:endParaRPr>
            </a:p>
          </p:txBody>
        </p:sp>
        <p:sp>
          <p:nvSpPr>
            <p:cNvPr id="18" name="Text Box 2"/>
            <p:cNvSpPr txBox="1">
              <a:spLocks noChangeArrowheads="1"/>
            </p:cNvSpPr>
            <p:nvPr/>
          </p:nvSpPr>
          <p:spPr bwMode="gray">
            <a:xfrm>
              <a:off x="1473201" y="5290608"/>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FF950C"/>
                  </a:solidFill>
                  <a:latin typeface="Arial"/>
                  <a:cs typeface="Arial"/>
                </a:rPr>
                <a:t>Ec</a:t>
              </a:r>
            </a:p>
            <a:p>
              <a:pPr eaLnBrk="1" hangingPunct="1">
                <a:lnSpc>
                  <a:spcPct val="90000"/>
                </a:lnSpc>
                <a:defRPr/>
              </a:pPr>
              <a:r>
                <a:rPr lang="en-US" sz="750" baseline="0" dirty="0" smtClean="0">
                  <a:solidFill>
                    <a:srgbClr val="FF950C"/>
                  </a:solidFill>
                  <a:latin typeface="Arial"/>
                  <a:cs typeface="Arial"/>
                </a:rPr>
                <a:t>Energy</a:t>
              </a:r>
            </a:p>
            <a:p>
              <a:pPr eaLnBrk="1" hangingPunct="1">
                <a:lnSpc>
                  <a:spcPct val="90000"/>
                </a:lnSpc>
                <a:defRPr/>
              </a:pPr>
              <a:r>
                <a:rPr lang="en-US" sz="750" baseline="0" dirty="0" smtClean="0">
                  <a:solidFill>
                    <a:srgbClr val="FF950C"/>
                  </a:solidFill>
                  <a:latin typeface="Arial"/>
                  <a:cs typeface="Arial"/>
                </a:rPr>
                <a:t>Components</a:t>
              </a:r>
              <a:endParaRPr lang="en-US" sz="750" baseline="0" dirty="0">
                <a:solidFill>
                  <a:srgbClr val="FF950C"/>
                </a:solidFill>
                <a:latin typeface="Arial"/>
                <a:cs typeface="Arial"/>
              </a:endParaRPr>
            </a:p>
          </p:txBody>
        </p:sp>
      </p:grpSp>
      <p:grpSp>
        <p:nvGrpSpPr>
          <p:cNvPr id="19" name="Group 18"/>
          <p:cNvGrpSpPr/>
          <p:nvPr/>
        </p:nvGrpSpPr>
        <p:grpSpPr bwMode="gray">
          <a:xfrm>
            <a:off x="2325892" y="1338147"/>
            <a:ext cx="720726" cy="4697233"/>
            <a:chOff x="2310340" y="1286722"/>
            <a:chExt cx="720726" cy="4697233"/>
          </a:xfrm>
          <a:solidFill>
            <a:schemeClr val="bg1">
              <a:alpha val="92000"/>
            </a:schemeClr>
          </a:solidFill>
        </p:grpSpPr>
        <p:sp>
          <p:nvSpPr>
            <p:cNvPr id="20" name="Text Box 2"/>
            <p:cNvSpPr txBox="1">
              <a:spLocks noChangeArrowheads="1"/>
            </p:cNvSpPr>
            <p:nvPr/>
          </p:nvSpPr>
          <p:spPr bwMode="gray">
            <a:xfrm>
              <a:off x="2310340" y="1286722"/>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Em</a:t>
              </a:r>
            </a:p>
            <a:p>
              <a:pPr eaLnBrk="1" hangingPunct="1">
                <a:lnSpc>
                  <a:spcPct val="90000"/>
                </a:lnSpc>
                <a:defRPr/>
              </a:pPr>
              <a:r>
                <a:rPr lang="en-US" sz="750" baseline="0" dirty="0" smtClean="0">
                  <a:solidFill>
                    <a:srgbClr val="7CB71E"/>
                  </a:solidFill>
                  <a:latin typeface="Arial"/>
                  <a:cs typeface="Arial"/>
                </a:rPr>
                <a:t>Electronic</a:t>
              </a:r>
            </a:p>
            <a:p>
              <a:pPr eaLnBrk="1" hangingPunct="1">
                <a:lnSpc>
                  <a:spcPct val="90000"/>
                </a:lnSpc>
                <a:defRPr/>
              </a:pPr>
              <a:r>
                <a:rPr lang="en-US" sz="750" baseline="0" dirty="0" smtClean="0">
                  <a:solidFill>
                    <a:srgbClr val="7CB71E"/>
                  </a:solidFill>
                  <a:latin typeface="Arial"/>
                  <a:cs typeface="Arial"/>
                </a:rPr>
                <a:t>Materials</a:t>
              </a:r>
              <a:endParaRPr lang="en-US" sz="750" baseline="0" dirty="0">
                <a:solidFill>
                  <a:srgbClr val="7CB71E"/>
                </a:solidFill>
                <a:latin typeface="Arial"/>
                <a:cs typeface="Arial"/>
              </a:endParaRPr>
            </a:p>
          </p:txBody>
        </p:sp>
        <p:sp>
          <p:nvSpPr>
            <p:cNvPr id="21" name="Text Box 2"/>
            <p:cNvSpPr txBox="1">
              <a:spLocks noChangeArrowheads="1"/>
            </p:cNvSpPr>
            <p:nvPr/>
          </p:nvSpPr>
          <p:spPr bwMode="gray">
            <a:xfrm>
              <a:off x="2319865" y="2887769"/>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Fc</a:t>
              </a:r>
            </a:p>
            <a:p>
              <a:pPr eaLnBrk="1" hangingPunct="1">
                <a:lnSpc>
                  <a:spcPct val="90000"/>
                </a:lnSpc>
                <a:defRPr/>
              </a:pPr>
              <a:r>
                <a:rPr lang="en-US" sz="750" baseline="0" dirty="0" smtClean="0">
                  <a:solidFill>
                    <a:srgbClr val="7CB71E"/>
                  </a:solidFill>
                  <a:latin typeface="Arial"/>
                  <a:cs typeface="Arial"/>
                </a:rPr>
                <a:t>Flexible</a:t>
              </a:r>
            </a:p>
            <a:p>
              <a:pPr eaLnBrk="1" hangingPunct="1">
                <a:lnSpc>
                  <a:spcPct val="90000"/>
                </a:lnSpc>
                <a:defRPr/>
              </a:pPr>
              <a:r>
                <a:rPr lang="en-US" sz="750" baseline="0" dirty="0" smtClean="0">
                  <a:solidFill>
                    <a:srgbClr val="7CB71E"/>
                  </a:solidFill>
                  <a:latin typeface="Arial"/>
                  <a:cs typeface="Arial"/>
                </a:rPr>
                <a:t>Converting &amp; Packaging</a:t>
              </a:r>
              <a:endParaRPr lang="en-US" sz="750" baseline="0" dirty="0">
                <a:solidFill>
                  <a:srgbClr val="7CB71E"/>
                </a:solidFill>
                <a:latin typeface="Arial"/>
                <a:cs typeface="Arial"/>
              </a:endParaRPr>
            </a:p>
          </p:txBody>
        </p:sp>
        <p:sp>
          <p:nvSpPr>
            <p:cNvPr id="22" name="Text Box 2"/>
            <p:cNvSpPr txBox="1">
              <a:spLocks noChangeArrowheads="1"/>
            </p:cNvSpPr>
            <p:nvPr/>
          </p:nvSpPr>
          <p:spPr bwMode="gray">
            <a:xfrm>
              <a:off x="2319865" y="3688716"/>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Fe</a:t>
              </a:r>
            </a:p>
            <a:p>
              <a:pPr eaLnBrk="1" hangingPunct="1">
                <a:lnSpc>
                  <a:spcPct val="90000"/>
                </a:lnSpc>
                <a:defRPr/>
              </a:pPr>
              <a:r>
                <a:rPr lang="en-US" sz="750" baseline="0" dirty="0" smtClean="0">
                  <a:solidFill>
                    <a:srgbClr val="7CB71E"/>
                  </a:solidFill>
                  <a:latin typeface="Arial"/>
                  <a:cs typeface="Arial"/>
                </a:rPr>
                <a:t>Flexible</a:t>
              </a:r>
            </a:p>
            <a:p>
              <a:pPr eaLnBrk="1" hangingPunct="1">
                <a:lnSpc>
                  <a:spcPct val="90000"/>
                </a:lnSpc>
                <a:defRPr/>
              </a:pPr>
              <a:r>
                <a:rPr lang="en-US" sz="750" baseline="0" dirty="0" smtClean="0">
                  <a:solidFill>
                    <a:srgbClr val="7CB71E"/>
                  </a:solidFill>
                  <a:latin typeface="Arial"/>
                  <a:cs typeface="Arial"/>
                </a:rPr>
                <a:t>Electronics</a:t>
              </a:r>
              <a:endParaRPr lang="en-US" sz="750" baseline="0" dirty="0">
                <a:solidFill>
                  <a:srgbClr val="7CB71E"/>
                </a:solidFill>
                <a:latin typeface="Arial"/>
                <a:cs typeface="Arial"/>
              </a:endParaRPr>
            </a:p>
          </p:txBody>
        </p:sp>
        <p:sp>
          <p:nvSpPr>
            <p:cNvPr id="23" name="Text Box 2"/>
            <p:cNvSpPr txBox="1">
              <a:spLocks noChangeArrowheads="1"/>
            </p:cNvSpPr>
            <p:nvPr/>
          </p:nvSpPr>
          <p:spPr bwMode="gray">
            <a:xfrm>
              <a:off x="2319865" y="4489663"/>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Fi</a:t>
              </a:r>
            </a:p>
            <a:p>
              <a:pPr eaLnBrk="1" hangingPunct="1">
                <a:lnSpc>
                  <a:spcPct val="90000"/>
                </a:lnSpc>
                <a:defRPr/>
              </a:pPr>
              <a:r>
                <a:rPr lang="en-US" sz="750" baseline="0" dirty="0" smtClean="0">
                  <a:solidFill>
                    <a:srgbClr val="7CB71E"/>
                  </a:solidFill>
                  <a:latin typeface="Arial"/>
                  <a:cs typeface="Arial"/>
                </a:rPr>
                <a:t>Films</a:t>
              </a:r>
              <a:endParaRPr lang="en-US" sz="750" baseline="0" dirty="0">
                <a:solidFill>
                  <a:srgbClr val="7CB71E"/>
                </a:solidFill>
                <a:latin typeface="Arial"/>
                <a:cs typeface="Arial"/>
              </a:endParaRPr>
            </a:p>
          </p:txBody>
        </p:sp>
        <p:sp>
          <p:nvSpPr>
            <p:cNvPr id="24" name="Text Box 2"/>
            <p:cNvSpPr txBox="1">
              <a:spLocks noChangeArrowheads="1"/>
            </p:cNvSpPr>
            <p:nvPr/>
          </p:nvSpPr>
          <p:spPr bwMode="gray">
            <a:xfrm>
              <a:off x="2319865" y="5290608"/>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Fl</a:t>
              </a:r>
            </a:p>
            <a:p>
              <a:pPr eaLnBrk="1" hangingPunct="1">
                <a:lnSpc>
                  <a:spcPct val="90000"/>
                </a:lnSpc>
                <a:defRPr/>
              </a:pPr>
              <a:r>
                <a:rPr lang="en-US" sz="750" baseline="0" dirty="0" smtClean="0">
                  <a:solidFill>
                    <a:srgbClr val="7CB71E"/>
                  </a:solidFill>
                  <a:latin typeface="Arial"/>
                  <a:cs typeface="Arial"/>
                </a:rPr>
                <a:t>Fluoro-materials</a:t>
              </a:r>
              <a:endParaRPr lang="en-US" sz="750" baseline="0" dirty="0">
                <a:solidFill>
                  <a:srgbClr val="7CB71E"/>
                </a:solidFill>
                <a:latin typeface="Arial"/>
                <a:cs typeface="Arial"/>
              </a:endParaRPr>
            </a:p>
          </p:txBody>
        </p:sp>
      </p:grpSp>
      <p:grpSp>
        <p:nvGrpSpPr>
          <p:cNvPr id="25" name="Group 24"/>
          <p:cNvGrpSpPr/>
          <p:nvPr/>
        </p:nvGrpSpPr>
        <p:grpSpPr bwMode="gray">
          <a:xfrm>
            <a:off x="2332713" y="2157297"/>
            <a:ext cx="1539876" cy="3878083"/>
            <a:chOff x="2329388" y="2105872"/>
            <a:chExt cx="1539876" cy="3878083"/>
          </a:xfrm>
          <a:solidFill>
            <a:schemeClr val="bg1">
              <a:alpha val="92000"/>
            </a:schemeClr>
          </a:solidFill>
        </p:grpSpPr>
        <p:sp>
          <p:nvSpPr>
            <p:cNvPr id="26" name="Text Box 2"/>
            <p:cNvSpPr txBox="1">
              <a:spLocks noChangeArrowheads="1"/>
            </p:cNvSpPr>
            <p:nvPr/>
          </p:nvSpPr>
          <p:spPr bwMode="gray">
            <a:xfrm>
              <a:off x="2329388" y="2105872"/>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Es</a:t>
              </a:r>
            </a:p>
            <a:p>
              <a:pPr eaLnBrk="1" hangingPunct="1">
                <a:lnSpc>
                  <a:spcPct val="90000"/>
                </a:lnSpc>
                <a:defRPr/>
              </a:pPr>
              <a:r>
                <a:rPr lang="en-US" sz="750" baseline="0" dirty="0" smtClean="0">
                  <a:solidFill>
                    <a:srgbClr val="7CB71E"/>
                  </a:solidFill>
                  <a:latin typeface="Arial"/>
                  <a:cs typeface="Arial"/>
                </a:rPr>
                <a:t>Electronics &amp; </a:t>
              </a:r>
              <a:br>
                <a:rPr lang="en-US" sz="750" baseline="0" dirty="0" smtClean="0">
                  <a:solidFill>
                    <a:srgbClr val="7CB71E"/>
                  </a:solidFill>
                  <a:latin typeface="Arial"/>
                  <a:cs typeface="Arial"/>
                </a:rPr>
              </a:br>
              <a:r>
                <a:rPr lang="en-US" sz="750" baseline="0" dirty="0" smtClean="0">
                  <a:solidFill>
                    <a:srgbClr val="7CB71E"/>
                  </a:solidFill>
                  <a:latin typeface="Arial"/>
                  <a:cs typeface="Arial"/>
                </a:rPr>
                <a:t>Software</a:t>
              </a:r>
              <a:endParaRPr lang="en-US" sz="750" baseline="0" dirty="0">
                <a:solidFill>
                  <a:srgbClr val="7CB71E"/>
                </a:solidFill>
                <a:latin typeface="Arial"/>
                <a:cs typeface="Arial"/>
              </a:endParaRPr>
            </a:p>
          </p:txBody>
        </p:sp>
        <p:sp>
          <p:nvSpPr>
            <p:cNvPr id="27" name="Text Box 2"/>
            <p:cNvSpPr txBox="1">
              <a:spLocks noChangeArrowheads="1"/>
            </p:cNvSpPr>
            <p:nvPr/>
          </p:nvSpPr>
          <p:spPr bwMode="gray">
            <a:xfrm>
              <a:off x="3158063" y="3688716"/>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Fs</a:t>
              </a:r>
            </a:p>
            <a:p>
              <a:pPr eaLnBrk="1" hangingPunct="1">
                <a:lnSpc>
                  <a:spcPct val="90000"/>
                </a:lnSpc>
                <a:defRPr/>
              </a:pPr>
              <a:r>
                <a:rPr lang="en-US" sz="750" baseline="0" dirty="0" smtClean="0">
                  <a:solidFill>
                    <a:srgbClr val="7CB71E"/>
                  </a:solidFill>
                  <a:latin typeface="Arial"/>
                  <a:cs typeface="Arial"/>
                </a:rPr>
                <a:t>Filtration, Separation, Purification </a:t>
              </a:r>
              <a:endParaRPr lang="en-US" sz="750" baseline="0" dirty="0">
                <a:solidFill>
                  <a:srgbClr val="7CB71E"/>
                </a:solidFill>
                <a:latin typeface="Arial"/>
                <a:cs typeface="Arial"/>
              </a:endParaRPr>
            </a:p>
          </p:txBody>
        </p:sp>
        <p:sp>
          <p:nvSpPr>
            <p:cNvPr id="28" name="Text Box 2"/>
            <p:cNvSpPr txBox="1">
              <a:spLocks noChangeArrowheads="1"/>
            </p:cNvSpPr>
            <p:nvPr/>
          </p:nvSpPr>
          <p:spPr bwMode="gray">
            <a:xfrm>
              <a:off x="3158063" y="4489663"/>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Im</a:t>
              </a:r>
            </a:p>
            <a:p>
              <a:pPr eaLnBrk="1" hangingPunct="1">
                <a:lnSpc>
                  <a:spcPct val="90000"/>
                </a:lnSpc>
                <a:defRPr/>
              </a:pPr>
              <a:r>
                <a:rPr lang="en-US" sz="750" baseline="0" dirty="0" smtClean="0">
                  <a:solidFill>
                    <a:srgbClr val="7CB71E"/>
                  </a:solidFill>
                  <a:latin typeface="Arial"/>
                  <a:cs typeface="Arial"/>
                </a:rPr>
                <a:t>Imaging</a:t>
              </a:r>
              <a:endParaRPr lang="en-US" sz="750" baseline="0" dirty="0">
                <a:solidFill>
                  <a:srgbClr val="7CB71E"/>
                </a:solidFill>
                <a:latin typeface="Arial"/>
                <a:cs typeface="Arial"/>
              </a:endParaRPr>
            </a:p>
          </p:txBody>
        </p:sp>
        <p:sp>
          <p:nvSpPr>
            <p:cNvPr id="29" name="Text Box 2"/>
            <p:cNvSpPr txBox="1">
              <a:spLocks noChangeArrowheads="1"/>
            </p:cNvSpPr>
            <p:nvPr/>
          </p:nvSpPr>
          <p:spPr bwMode="gray">
            <a:xfrm>
              <a:off x="3158063" y="5290608"/>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In</a:t>
              </a:r>
            </a:p>
            <a:p>
              <a:pPr eaLnBrk="1" hangingPunct="1">
                <a:lnSpc>
                  <a:spcPct val="90000"/>
                </a:lnSpc>
                <a:defRPr/>
              </a:pPr>
              <a:r>
                <a:rPr lang="en-US" sz="750" baseline="0" dirty="0" smtClean="0">
                  <a:solidFill>
                    <a:srgbClr val="7CB71E"/>
                  </a:solidFill>
                  <a:latin typeface="Arial"/>
                  <a:cs typeface="Arial"/>
                </a:rPr>
                <a:t>Inspection &amp; Measurement</a:t>
              </a:r>
              <a:endParaRPr lang="en-US" sz="750" baseline="0" dirty="0">
                <a:solidFill>
                  <a:srgbClr val="7CB71E"/>
                </a:solidFill>
                <a:latin typeface="Arial"/>
                <a:cs typeface="Arial"/>
              </a:endParaRPr>
            </a:p>
          </p:txBody>
        </p:sp>
      </p:grpSp>
      <p:grpSp>
        <p:nvGrpSpPr>
          <p:cNvPr id="30" name="Group 29"/>
          <p:cNvGrpSpPr/>
          <p:nvPr/>
        </p:nvGrpSpPr>
        <p:grpSpPr bwMode="gray">
          <a:xfrm>
            <a:off x="3987359" y="3740171"/>
            <a:ext cx="711201" cy="2295239"/>
            <a:chOff x="3996263" y="3688716"/>
            <a:chExt cx="711201" cy="2295239"/>
          </a:xfrm>
          <a:solidFill>
            <a:schemeClr val="bg1">
              <a:alpha val="92000"/>
            </a:schemeClr>
          </a:solidFill>
        </p:grpSpPr>
        <p:sp>
          <p:nvSpPr>
            <p:cNvPr id="31" name="Text Box 2"/>
            <p:cNvSpPr txBox="1">
              <a:spLocks noChangeArrowheads="1"/>
            </p:cNvSpPr>
            <p:nvPr/>
          </p:nvSpPr>
          <p:spPr bwMode="gray">
            <a:xfrm>
              <a:off x="3996263" y="3688716"/>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Is</a:t>
              </a:r>
            </a:p>
            <a:p>
              <a:pPr eaLnBrk="1" hangingPunct="1">
                <a:lnSpc>
                  <a:spcPct val="90000"/>
                </a:lnSpc>
                <a:defRPr/>
              </a:pPr>
              <a:r>
                <a:rPr lang="en-US" sz="750" baseline="0" dirty="0" smtClean="0">
                  <a:solidFill>
                    <a:srgbClr val="7CB71E"/>
                  </a:solidFill>
                  <a:latin typeface="Arial"/>
                  <a:cs typeface="Arial"/>
                </a:rPr>
                <a:t>Integrated Systems &amp; Design</a:t>
              </a:r>
              <a:endParaRPr lang="en-US" sz="750" baseline="0" dirty="0">
                <a:solidFill>
                  <a:srgbClr val="7CB71E"/>
                </a:solidFill>
                <a:latin typeface="Arial"/>
                <a:cs typeface="Arial"/>
              </a:endParaRPr>
            </a:p>
          </p:txBody>
        </p:sp>
        <p:sp>
          <p:nvSpPr>
            <p:cNvPr id="32" name="Text Box 2"/>
            <p:cNvSpPr txBox="1">
              <a:spLocks noChangeArrowheads="1"/>
            </p:cNvSpPr>
            <p:nvPr/>
          </p:nvSpPr>
          <p:spPr bwMode="gray">
            <a:xfrm>
              <a:off x="3996263" y="4489663"/>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Lm</a:t>
              </a:r>
            </a:p>
            <a:p>
              <a:pPr eaLnBrk="1" hangingPunct="1">
                <a:lnSpc>
                  <a:spcPct val="90000"/>
                </a:lnSpc>
                <a:defRPr/>
              </a:pPr>
              <a:r>
                <a:rPr lang="en-US" sz="750" baseline="0" dirty="0" smtClean="0">
                  <a:solidFill>
                    <a:srgbClr val="7CB71E"/>
                  </a:solidFill>
                  <a:latin typeface="Arial"/>
                  <a:cs typeface="Arial"/>
                </a:rPr>
                <a:t>Light Management</a:t>
              </a:r>
              <a:endParaRPr lang="en-US" sz="750" baseline="0" dirty="0">
                <a:solidFill>
                  <a:srgbClr val="7CB71E"/>
                </a:solidFill>
                <a:latin typeface="Arial"/>
                <a:cs typeface="Arial"/>
              </a:endParaRPr>
            </a:p>
          </p:txBody>
        </p:sp>
        <p:sp>
          <p:nvSpPr>
            <p:cNvPr id="33" name="Text Box 2"/>
            <p:cNvSpPr txBox="1">
              <a:spLocks noChangeArrowheads="1"/>
            </p:cNvSpPr>
            <p:nvPr/>
          </p:nvSpPr>
          <p:spPr bwMode="gray">
            <a:xfrm>
              <a:off x="3996263" y="5290608"/>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Md</a:t>
              </a:r>
            </a:p>
            <a:p>
              <a:pPr eaLnBrk="1" hangingPunct="1">
                <a:lnSpc>
                  <a:spcPct val="90000"/>
                </a:lnSpc>
                <a:defRPr/>
              </a:pPr>
              <a:r>
                <a:rPr lang="en-US" sz="750" baseline="0" dirty="0" smtClean="0">
                  <a:solidFill>
                    <a:srgbClr val="7CB71E"/>
                  </a:solidFill>
                  <a:latin typeface="Arial"/>
                  <a:cs typeface="Arial"/>
                </a:rPr>
                <a:t>Medical Data Management</a:t>
              </a:r>
              <a:endParaRPr lang="en-US" sz="750" baseline="0" dirty="0">
                <a:solidFill>
                  <a:srgbClr val="7CB71E"/>
                </a:solidFill>
                <a:latin typeface="Arial"/>
                <a:cs typeface="Arial"/>
              </a:endParaRPr>
            </a:p>
          </p:txBody>
        </p:sp>
      </p:grpSp>
      <p:grpSp>
        <p:nvGrpSpPr>
          <p:cNvPr id="34" name="Group 33"/>
          <p:cNvGrpSpPr/>
          <p:nvPr/>
        </p:nvGrpSpPr>
        <p:grpSpPr bwMode="gray">
          <a:xfrm>
            <a:off x="4813330" y="3740141"/>
            <a:ext cx="711201" cy="1494294"/>
            <a:chOff x="4834462" y="3688716"/>
            <a:chExt cx="711201" cy="1494294"/>
          </a:xfrm>
          <a:solidFill>
            <a:schemeClr val="bg1">
              <a:alpha val="92000"/>
            </a:schemeClr>
          </a:solidFill>
        </p:grpSpPr>
        <p:sp>
          <p:nvSpPr>
            <p:cNvPr id="35" name="Text Box 2"/>
            <p:cNvSpPr txBox="1">
              <a:spLocks noChangeArrowheads="1"/>
            </p:cNvSpPr>
            <p:nvPr/>
          </p:nvSpPr>
          <p:spPr bwMode="gray">
            <a:xfrm>
              <a:off x="4834462" y="3688716"/>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Me</a:t>
              </a:r>
            </a:p>
            <a:p>
              <a:pPr eaLnBrk="1" hangingPunct="1">
                <a:lnSpc>
                  <a:spcPct val="90000"/>
                </a:lnSpc>
                <a:defRPr/>
              </a:pPr>
              <a:r>
                <a:rPr lang="en-US" sz="750" baseline="0" dirty="0" smtClean="0">
                  <a:solidFill>
                    <a:srgbClr val="7CB71E"/>
                  </a:solidFill>
                  <a:latin typeface="Arial"/>
                  <a:cs typeface="Arial"/>
                </a:rPr>
                <a:t>Metal Matrix Composites</a:t>
              </a:r>
              <a:endParaRPr lang="en-US" sz="750" baseline="0" dirty="0">
                <a:solidFill>
                  <a:srgbClr val="7CB71E"/>
                </a:solidFill>
                <a:latin typeface="Arial"/>
                <a:cs typeface="Arial"/>
              </a:endParaRPr>
            </a:p>
          </p:txBody>
        </p:sp>
        <p:sp>
          <p:nvSpPr>
            <p:cNvPr id="36" name="Text Box 2"/>
            <p:cNvSpPr txBox="1">
              <a:spLocks noChangeArrowheads="1"/>
            </p:cNvSpPr>
            <p:nvPr/>
          </p:nvSpPr>
          <p:spPr bwMode="gray">
            <a:xfrm>
              <a:off x="4834462" y="4489663"/>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Mf</a:t>
              </a:r>
            </a:p>
            <a:p>
              <a:pPr eaLnBrk="1" hangingPunct="1">
                <a:lnSpc>
                  <a:spcPct val="90000"/>
                </a:lnSpc>
                <a:defRPr/>
              </a:pPr>
              <a:r>
                <a:rPr lang="en-US" sz="750" baseline="0" dirty="0" smtClean="0">
                  <a:solidFill>
                    <a:srgbClr val="7CB71E"/>
                  </a:solidFill>
                  <a:latin typeface="Arial"/>
                  <a:cs typeface="Arial"/>
                </a:rPr>
                <a:t>Mechanical Fasteners</a:t>
              </a:r>
              <a:endParaRPr lang="en-US" sz="750" baseline="0" dirty="0">
                <a:solidFill>
                  <a:srgbClr val="7CB71E"/>
                </a:solidFill>
                <a:latin typeface="Arial"/>
                <a:cs typeface="Arial"/>
              </a:endParaRPr>
            </a:p>
          </p:txBody>
        </p:sp>
      </p:grpSp>
      <p:sp>
        <p:nvSpPr>
          <p:cNvPr id="37" name="Text Box 2"/>
          <p:cNvSpPr txBox="1">
            <a:spLocks noChangeArrowheads="1"/>
          </p:cNvSpPr>
          <p:nvPr/>
        </p:nvSpPr>
        <p:spPr bwMode="gray">
          <a:xfrm>
            <a:off x="5639635" y="2939618"/>
            <a:ext cx="711200" cy="692150"/>
          </a:xfrm>
          <a:prstGeom prst="rect">
            <a:avLst/>
          </a:prstGeom>
          <a:solidFill>
            <a:schemeClr val="bg1">
              <a:alpha val="92000"/>
            </a:schemeClr>
          </a:solid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Mi</a:t>
            </a:r>
          </a:p>
          <a:p>
            <a:pPr eaLnBrk="1" hangingPunct="1">
              <a:lnSpc>
                <a:spcPct val="90000"/>
              </a:lnSpc>
              <a:defRPr/>
            </a:pPr>
            <a:r>
              <a:rPr lang="en-US" sz="750" baseline="0" dirty="0" smtClean="0">
                <a:solidFill>
                  <a:srgbClr val="7CB71E"/>
                </a:solidFill>
                <a:latin typeface="Arial"/>
                <a:cs typeface="Arial"/>
              </a:rPr>
              <a:t>Microbial Detection &amp; Control</a:t>
            </a:r>
            <a:endParaRPr lang="en-US" sz="750" baseline="0" dirty="0">
              <a:solidFill>
                <a:srgbClr val="7CB71E"/>
              </a:solidFill>
              <a:latin typeface="Arial"/>
              <a:cs typeface="Arial"/>
            </a:endParaRPr>
          </a:p>
        </p:txBody>
      </p:sp>
      <p:sp>
        <p:nvSpPr>
          <p:cNvPr id="38" name="Text Box 2"/>
          <p:cNvSpPr txBox="1">
            <a:spLocks noChangeArrowheads="1"/>
          </p:cNvSpPr>
          <p:nvPr/>
        </p:nvSpPr>
        <p:spPr bwMode="gray">
          <a:xfrm>
            <a:off x="5639635" y="3739718"/>
            <a:ext cx="711200" cy="693738"/>
          </a:xfrm>
          <a:prstGeom prst="rect">
            <a:avLst/>
          </a:prstGeom>
          <a:solidFill>
            <a:schemeClr val="bg1">
              <a:alpha val="92000"/>
            </a:schemeClr>
          </a:solid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Mo</a:t>
            </a:r>
          </a:p>
          <a:p>
            <a:pPr eaLnBrk="1" hangingPunct="1">
              <a:lnSpc>
                <a:spcPct val="90000"/>
              </a:lnSpc>
              <a:defRPr/>
            </a:pPr>
            <a:r>
              <a:rPr lang="en-US" sz="750" baseline="0" dirty="0" smtClean="0">
                <a:solidFill>
                  <a:srgbClr val="7CB71E"/>
                </a:solidFill>
                <a:latin typeface="Arial"/>
                <a:cs typeface="Arial"/>
              </a:rPr>
              <a:t>Molding</a:t>
            </a:r>
            <a:endParaRPr lang="en-US" sz="750" baseline="0" dirty="0">
              <a:solidFill>
                <a:srgbClr val="7CB71E"/>
              </a:solidFill>
              <a:latin typeface="Arial"/>
              <a:cs typeface="Arial"/>
            </a:endParaRPr>
          </a:p>
        </p:txBody>
      </p:sp>
      <p:sp>
        <p:nvSpPr>
          <p:cNvPr id="39" name="Text Box 2"/>
          <p:cNvSpPr txBox="1">
            <a:spLocks noChangeArrowheads="1"/>
          </p:cNvSpPr>
          <p:nvPr/>
        </p:nvSpPr>
        <p:spPr bwMode="gray">
          <a:xfrm>
            <a:off x="5639635" y="4541436"/>
            <a:ext cx="711200" cy="693737"/>
          </a:xfrm>
          <a:prstGeom prst="rect">
            <a:avLst/>
          </a:prstGeom>
          <a:solidFill>
            <a:schemeClr val="bg1">
              <a:alpha val="92000"/>
            </a:schemeClr>
          </a:solid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7CB71E"/>
                </a:solidFill>
                <a:latin typeface="Arial"/>
                <a:cs typeface="Arial"/>
              </a:rPr>
              <a:t>Mr</a:t>
            </a:r>
          </a:p>
          <a:p>
            <a:pPr eaLnBrk="1" hangingPunct="1">
              <a:lnSpc>
                <a:spcPct val="90000"/>
              </a:lnSpc>
              <a:defRPr/>
            </a:pPr>
            <a:r>
              <a:rPr lang="en-US" sz="750" baseline="0" dirty="0" smtClean="0">
                <a:solidFill>
                  <a:srgbClr val="7CB71E"/>
                </a:solidFill>
                <a:latin typeface="Arial"/>
                <a:cs typeface="Arial"/>
              </a:rPr>
              <a:t>Micro-replication</a:t>
            </a:r>
            <a:endParaRPr lang="en-US" sz="750" baseline="0" dirty="0">
              <a:solidFill>
                <a:srgbClr val="7CB71E"/>
              </a:solidFill>
              <a:latin typeface="Arial"/>
              <a:cs typeface="Arial"/>
            </a:endParaRPr>
          </a:p>
        </p:txBody>
      </p:sp>
      <p:grpSp>
        <p:nvGrpSpPr>
          <p:cNvPr id="40" name="Group 39"/>
          <p:cNvGrpSpPr/>
          <p:nvPr/>
        </p:nvGrpSpPr>
        <p:grpSpPr bwMode="gray">
          <a:xfrm>
            <a:off x="6465272" y="2138247"/>
            <a:ext cx="711201" cy="3897133"/>
            <a:chOff x="6536267" y="2086822"/>
            <a:chExt cx="711201" cy="3897133"/>
          </a:xfrm>
          <a:solidFill>
            <a:schemeClr val="bg1">
              <a:alpha val="92000"/>
            </a:schemeClr>
          </a:solidFill>
        </p:grpSpPr>
        <p:sp>
          <p:nvSpPr>
            <p:cNvPr id="41" name="Text Box 2"/>
            <p:cNvSpPr txBox="1">
              <a:spLocks noChangeArrowheads="1"/>
            </p:cNvSpPr>
            <p:nvPr/>
          </p:nvSpPr>
          <p:spPr bwMode="gray">
            <a:xfrm>
              <a:off x="6536267" y="2086822"/>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1B62B5"/>
                  </a:solidFill>
                  <a:latin typeface="Arial"/>
                  <a:cs typeface="Arial"/>
                </a:rPr>
                <a:t>Nt</a:t>
              </a:r>
            </a:p>
            <a:p>
              <a:pPr eaLnBrk="1" hangingPunct="1">
                <a:lnSpc>
                  <a:spcPct val="90000"/>
                </a:lnSpc>
                <a:defRPr/>
              </a:pPr>
              <a:r>
                <a:rPr lang="en-US" sz="750" baseline="0" dirty="0" smtClean="0">
                  <a:solidFill>
                    <a:srgbClr val="1B62B5"/>
                  </a:solidFill>
                  <a:latin typeface="Arial"/>
                  <a:cs typeface="Arial"/>
                </a:rPr>
                <a:t>Nano-technology</a:t>
              </a:r>
              <a:endParaRPr lang="en-US" sz="750" baseline="0" dirty="0">
                <a:solidFill>
                  <a:srgbClr val="1B62B5"/>
                </a:solidFill>
                <a:latin typeface="Arial"/>
                <a:cs typeface="Arial"/>
              </a:endParaRPr>
            </a:p>
          </p:txBody>
        </p:sp>
        <p:sp>
          <p:nvSpPr>
            <p:cNvPr id="42" name="Text Box 2"/>
            <p:cNvSpPr txBox="1">
              <a:spLocks noChangeArrowheads="1"/>
            </p:cNvSpPr>
            <p:nvPr/>
          </p:nvSpPr>
          <p:spPr bwMode="gray">
            <a:xfrm>
              <a:off x="6536267" y="2887769"/>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1B62B5"/>
                  </a:solidFill>
                  <a:latin typeface="Arial"/>
                  <a:cs typeface="Arial"/>
                </a:rPr>
                <a:t>Nw</a:t>
              </a:r>
            </a:p>
            <a:p>
              <a:pPr eaLnBrk="1" hangingPunct="1">
                <a:lnSpc>
                  <a:spcPct val="90000"/>
                </a:lnSpc>
                <a:defRPr/>
              </a:pPr>
              <a:r>
                <a:rPr lang="en-US" sz="750" baseline="0" dirty="0" smtClean="0">
                  <a:solidFill>
                    <a:srgbClr val="1B62B5"/>
                  </a:solidFill>
                  <a:latin typeface="Arial"/>
                  <a:cs typeface="Arial"/>
                </a:rPr>
                <a:t>Nonwoven Materials</a:t>
              </a:r>
              <a:endParaRPr lang="en-US" sz="750" baseline="0" dirty="0">
                <a:solidFill>
                  <a:srgbClr val="1B62B5"/>
                </a:solidFill>
                <a:latin typeface="Arial"/>
                <a:cs typeface="Arial"/>
              </a:endParaRPr>
            </a:p>
          </p:txBody>
        </p:sp>
        <p:sp>
          <p:nvSpPr>
            <p:cNvPr id="43" name="Text Box 2"/>
            <p:cNvSpPr txBox="1">
              <a:spLocks noChangeArrowheads="1"/>
            </p:cNvSpPr>
            <p:nvPr/>
          </p:nvSpPr>
          <p:spPr bwMode="gray">
            <a:xfrm>
              <a:off x="6536267" y="3688716"/>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1B62B5"/>
                  </a:solidFill>
                  <a:latin typeface="Arial"/>
                  <a:cs typeface="Arial"/>
                </a:rPr>
                <a:t>Op</a:t>
              </a:r>
            </a:p>
            <a:p>
              <a:pPr eaLnBrk="1" hangingPunct="1">
                <a:lnSpc>
                  <a:spcPct val="90000"/>
                </a:lnSpc>
                <a:defRPr/>
              </a:pPr>
              <a:r>
                <a:rPr lang="en-US" sz="750" baseline="0" dirty="0" smtClean="0">
                  <a:solidFill>
                    <a:srgbClr val="1B62B5"/>
                  </a:solidFill>
                  <a:latin typeface="Arial"/>
                  <a:cs typeface="Arial"/>
                </a:rPr>
                <a:t>Opto-electronics</a:t>
              </a:r>
              <a:endParaRPr lang="en-US" sz="750" baseline="0" dirty="0">
                <a:solidFill>
                  <a:srgbClr val="1B62B5"/>
                </a:solidFill>
                <a:latin typeface="Arial"/>
                <a:cs typeface="Arial"/>
              </a:endParaRPr>
            </a:p>
          </p:txBody>
        </p:sp>
        <p:sp>
          <p:nvSpPr>
            <p:cNvPr id="44" name="Text Box 2"/>
            <p:cNvSpPr txBox="1">
              <a:spLocks noChangeArrowheads="1"/>
            </p:cNvSpPr>
            <p:nvPr/>
          </p:nvSpPr>
          <p:spPr bwMode="gray">
            <a:xfrm>
              <a:off x="6536267" y="4489663"/>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1B62B5"/>
                  </a:solidFill>
                  <a:latin typeface="Arial"/>
                  <a:cs typeface="Arial"/>
                </a:rPr>
                <a:t>Pd</a:t>
              </a:r>
            </a:p>
            <a:p>
              <a:pPr eaLnBrk="1" hangingPunct="1">
                <a:lnSpc>
                  <a:spcPct val="90000"/>
                </a:lnSpc>
                <a:defRPr/>
              </a:pPr>
              <a:r>
                <a:rPr lang="en-US" sz="750" baseline="0" dirty="0" smtClean="0">
                  <a:solidFill>
                    <a:srgbClr val="1B62B5"/>
                  </a:solidFill>
                  <a:latin typeface="Arial"/>
                  <a:cs typeface="Arial"/>
                </a:rPr>
                <a:t>Particle &amp; Dispersion Processing</a:t>
              </a:r>
              <a:endParaRPr lang="en-US" sz="750" baseline="0" dirty="0">
                <a:solidFill>
                  <a:srgbClr val="1B62B5"/>
                </a:solidFill>
                <a:latin typeface="Arial"/>
                <a:cs typeface="Arial"/>
              </a:endParaRPr>
            </a:p>
          </p:txBody>
        </p:sp>
        <p:sp>
          <p:nvSpPr>
            <p:cNvPr id="45" name="Text Box 2"/>
            <p:cNvSpPr txBox="1">
              <a:spLocks noChangeArrowheads="1"/>
            </p:cNvSpPr>
            <p:nvPr/>
          </p:nvSpPr>
          <p:spPr bwMode="gray">
            <a:xfrm>
              <a:off x="6536267" y="5290608"/>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1B62B5"/>
                  </a:solidFill>
                  <a:latin typeface="Arial"/>
                  <a:cs typeface="Arial"/>
                </a:rPr>
                <a:t>Ec</a:t>
              </a:r>
            </a:p>
            <a:p>
              <a:pPr eaLnBrk="1" hangingPunct="1">
                <a:lnSpc>
                  <a:spcPct val="90000"/>
                </a:lnSpc>
                <a:defRPr/>
              </a:pPr>
              <a:r>
                <a:rPr lang="en-US" sz="750" baseline="0" dirty="0" smtClean="0">
                  <a:solidFill>
                    <a:srgbClr val="1B62B5"/>
                  </a:solidFill>
                  <a:latin typeface="Arial"/>
                  <a:cs typeface="Arial"/>
                </a:rPr>
                <a:t>Energy</a:t>
              </a:r>
            </a:p>
            <a:p>
              <a:pPr eaLnBrk="1" hangingPunct="1">
                <a:lnSpc>
                  <a:spcPct val="90000"/>
                </a:lnSpc>
                <a:defRPr/>
              </a:pPr>
              <a:r>
                <a:rPr lang="en-US" sz="750" baseline="0" dirty="0" smtClean="0">
                  <a:solidFill>
                    <a:srgbClr val="1B62B5"/>
                  </a:solidFill>
                  <a:latin typeface="Arial"/>
                  <a:cs typeface="Arial"/>
                </a:rPr>
                <a:t>Components</a:t>
              </a:r>
              <a:endParaRPr lang="en-US" sz="750" baseline="0" dirty="0">
                <a:solidFill>
                  <a:srgbClr val="1B62B5"/>
                </a:solidFill>
                <a:latin typeface="Arial"/>
                <a:cs typeface="Arial"/>
              </a:endParaRPr>
            </a:p>
          </p:txBody>
        </p:sp>
      </p:grpSp>
      <p:grpSp>
        <p:nvGrpSpPr>
          <p:cNvPr id="46" name="Group 45"/>
          <p:cNvGrpSpPr/>
          <p:nvPr/>
        </p:nvGrpSpPr>
        <p:grpSpPr bwMode="gray">
          <a:xfrm>
            <a:off x="7291243" y="1337300"/>
            <a:ext cx="711201" cy="4698080"/>
            <a:chOff x="7391401" y="1285875"/>
            <a:chExt cx="711201" cy="4698080"/>
          </a:xfrm>
          <a:solidFill>
            <a:schemeClr val="bg1">
              <a:alpha val="92000"/>
            </a:schemeClr>
          </a:solidFill>
        </p:grpSpPr>
        <p:sp>
          <p:nvSpPr>
            <p:cNvPr id="47" name="Text Box 2"/>
            <p:cNvSpPr txBox="1">
              <a:spLocks noChangeArrowheads="1"/>
            </p:cNvSpPr>
            <p:nvPr/>
          </p:nvSpPr>
          <p:spPr bwMode="gray">
            <a:xfrm>
              <a:off x="7391401" y="1285875"/>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853886"/>
                  </a:solidFill>
                  <a:latin typeface="Arial"/>
                  <a:cs typeface="Arial"/>
                </a:rPr>
                <a:t>Pm</a:t>
              </a:r>
            </a:p>
            <a:p>
              <a:pPr eaLnBrk="1" hangingPunct="1">
                <a:lnSpc>
                  <a:spcPct val="90000"/>
                </a:lnSpc>
                <a:defRPr/>
              </a:pPr>
              <a:r>
                <a:rPr lang="en-US" sz="750" baseline="0" dirty="0" smtClean="0">
                  <a:solidFill>
                    <a:srgbClr val="853886"/>
                  </a:solidFill>
                  <a:latin typeface="Arial"/>
                  <a:cs typeface="Arial"/>
                </a:rPr>
                <a:t>Polymer Melt Processing</a:t>
              </a:r>
              <a:endParaRPr lang="en-US" sz="750" baseline="0" dirty="0">
                <a:solidFill>
                  <a:srgbClr val="853886"/>
                </a:solidFill>
                <a:latin typeface="Arial"/>
                <a:cs typeface="Arial"/>
              </a:endParaRPr>
            </a:p>
          </p:txBody>
        </p:sp>
        <p:sp>
          <p:nvSpPr>
            <p:cNvPr id="48" name="Text Box 2"/>
            <p:cNvSpPr txBox="1">
              <a:spLocks noChangeArrowheads="1"/>
            </p:cNvSpPr>
            <p:nvPr/>
          </p:nvSpPr>
          <p:spPr bwMode="gray">
            <a:xfrm>
              <a:off x="7391401" y="2086822"/>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853886"/>
                  </a:solidFill>
                  <a:latin typeface="Arial"/>
                  <a:cs typeface="Arial"/>
                </a:rPr>
                <a:t>Po</a:t>
              </a:r>
            </a:p>
            <a:p>
              <a:pPr eaLnBrk="1" hangingPunct="1">
                <a:lnSpc>
                  <a:spcPct val="90000"/>
                </a:lnSpc>
                <a:defRPr/>
              </a:pPr>
              <a:r>
                <a:rPr lang="en-US" sz="750" baseline="0" dirty="0" smtClean="0">
                  <a:solidFill>
                    <a:srgbClr val="853886"/>
                  </a:solidFill>
                  <a:latin typeface="Arial"/>
                  <a:cs typeface="Arial"/>
                </a:rPr>
                <a:t>Porous Materials &amp; Membranes</a:t>
              </a:r>
              <a:endParaRPr lang="en-US" sz="750" baseline="0" dirty="0">
                <a:solidFill>
                  <a:srgbClr val="853886"/>
                </a:solidFill>
                <a:latin typeface="Arial"/>
                <a:cs typeface="Arial"/>
              </a:endParaRPr>
            </a:p>
          </p:txBody>
        </p:sp>
        <p:sp>
          <p:nvSpPr>
            <p:cNvPr id="49" name="Text Box 2"/>
            <p:cNvSpPr txBox="1">
              <a:spLocks noChangeArrowheads="1"/>
            </p:cNvSpPr>
            <p:nvPr/>
          </p:nvSpPr>
          <p:spPr bwMode="gray">
            <a:xfrm>
              <a:off x="7391401" y="2887769"/>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853886"/>
                  </a:solidFill>
                  <a:latin typeface="Arial"/>
                  <a:cs typeface="Arial"/>
                </a:rPr>
                <a:t>Pp</a:t>
              </a:r>
            </a:p>
            <a:p>
              <a:pPr eaLnBrk="1" hangingPunct="1">
                <a:lnSpc>
                  <a:spcPct val="90000"/>
                </a:lnSpc>
                <a:defRPr/>
              </a:pPr>
              <a:r>
                <a:rPr lang="en-US" sz="750" baseline="0" dirty="0" smtClean="0">
                  <a:solidFill>
                    <a:srgbClr val="853886"/>
                  </a:solidFill>
                  <a:latin typeface="Arial"/>
                  <a:cs typeface="Arial"/>
                </a:rPr>
                <a:t>Precision Processing</a:t>
              </a:r>
              <a:endParaRPr lang="en-US" sz="750" baseline="0" dirty="0">
                <a:solidFill>
                  <a:srgbClr val="853886"/>
                </a:solidFill>
                <a:latin typeface="Arial"/>
                <a:cs typeface="Arial"/>
              </a:endParaRPr>
            </a:p>
          </p:txBody>
        </p:sp>
        <p:sp>
          <p:nvSpPr>
            <p:cNvPr id="50" name="Text Box 2"/>
            <p:cNvSpPr txBox="1">
              <a:spLocks noChangeArrowheads="1"/>
            </p:cNvSpPr>
            <p:nvPr/>
          </p:nvSpPr>
          <p:spPr bwMode="gray">
            <a:xfrm>
              <a:off x="7391401" y="3688716"/>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853886"/>
                  </a:solidFill>
                  <a:latin typeface="Arial"/>
                  <a:cs typeface="Arial"/>
                </a:rPr>
                <a:t>Pr</a:t>
              </a:r>
            </a:p>
            <a:p>
              <a:pPr eaLnBrk="1" hangingPunct="1">
                <a:lnSpc>
                  <a:spcPct val="90000"/>
                </a:lnSpc>
                <a:defRPr/>
              </a:pPr>
              <a:r>
                <a:rPr lang="en-US" sz="750" baseline="0" dirty="0" smtClean="0">
                  <a:solidFill>
                    <a:srgbClr val="853886"/>
                  </a:solidFill>
                  <a:latin typeface="Arial"/>
                  <a:cs typeface="Arial"/>
                </a:rPr>
                <a:t>Process Design &amp; Control</a:t>
              </a:r>
              <a:endParaRPr lang="en-US" sz="750" baseline="0" dirty="0">
                <a:solidFill>
                  <a:srgbClr val="853886"/>
                </a:solidFill>
                <a:latin typeface="Arial"/>
                <a:cs typeface="Arial"/>
              </a:endParaRPr>
            </a:p>
          </p:txBody>
        </p:sp>
        <p:sp>
          <p:nvSpPr>
            <p:cNvPr id="51" name="Text Box 2"/>
            <p:cNvSpPr txBox="1">
              <a:spLocks noChangeArrowheads="1"/>
            </p:cNvSpPr>
            <p:nvPr/>
          </p:nvSpPr>
          <p:spPr bwMode="gray">
            <a:xfrm>
              <a:off x="7391401" y="4489663"/>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853886"/>
                  </a:solidFill>
                  <a:latin typeface="Arial"/>
                  <a:cs typeface="Arial"/>
                </a:rPr>
                <a:t>Rp</a:t>
              </a:r>
            </a:p>
            <a:p>
              <a:pPr eaLnBrk="1" hangingPunct="1">
                <a:lnSpc>
                  <a:spcPct val="90000"/>
                </a:lnSpc>
                <a:defRPr/>
              </a:pPr>
              <a:r>
                <a:rPr lang="en-US" sz="750" baseline="0" dirty="0" smtClean="0">
                  <a:solidFill>
                    <a:srgbClr val="853886"/>
                  </a:solidFill>
                  <a:latin typeface="Arial"/>
                  <a:cs typeface="Arial"/>
                </a:rPr>
                <a:t>Radiation Processing</a:t>
              </a:r>
              <a:endParaRPr lang="en-US" sz="750" baseline="0" dirty="0">
                <a:solidFill>
                  <a:srgbClr val="853886"/>
                </a:solidFill>
                <a:latin typeface="Arial"/>
                <a:cs typeface="Arial"/>
              </a:endParaRPr>
            </a:p>
          </p:txBody>
        </p:sp>
        <p:sp>
          <p:nvSpPr>
            <p:cNvPr id="52" name="Text Box 2"/>
            <p:cNvSpPr txBox="1">
              <a:spLocks noChangeArrowheads="1"/>
            </p:cNvSpPr>
            <p:nvPr/>
          </p:nvSpPr>
          <p:spPr bwMode="gray">
            <a:xfrm>
              <a:off x="7391401" y="5290608"/>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853886"/>
                  </a:solidFill>
                  <a:latin typeface="Arial"/>
                  <a:cs typeface="Arial"/>
                </a:rPr>
                <a:t>Se</a:t>
              </a:r>
            </a:p>
            <a:p>
              <a:pPr eaLnBrk="1" hangingPunct="1">
                <a:lnSpc>
                  <a:spcPct val="90000"/>
                </a:lnSpc>
                <a:defRPr/>
              </a:pPr>
              <a:r>
                <a:rPr lang="en-US" sz="750" baseline="0" dirty="0" smtClean="0">
                  <a:solidFill>
                    <a:srgbClr val="853886"/>
                  </a:solidFill>
                  <a:latin typeface="Arial"/>
                  <a:cs typeface="Arial"/>
                </a:rPr>
                <a:t>Sensors</a:t>
              </a:r>
              <a:endParaRPr lang="en-US" sz="750" baseline="0" dirty="0">
                <a:solidFill>
                  <a:srgbClr val="853886"/>
                </a:solidFill>
                <a:latin typeface="Arial"/>
                <a:cs typeface="Arial"/>
              </a:endParaRPr>
            </a:p>
          </p:txBody>
        </p:sp>
      </p:grpSp>
      <p:grpSp>
        <p:nvGrpSpPr>
          <p:cNvPr id="53" name="Group 52"/>
          <p:cNvGrpSpPr/>
          <p:nvPr/>
        </p:nvGrpSpPr>
        <p:grpSpPr bwMode="gray">
          <a:xfrm>
            <a:off x="8117210" y="1337300"/>
            <a:ext cx="711201" cy="4698080"/>
            <a:chOff x="8068735" y="1285875"/>
            <a:chExt cx="711201" cy="4698080"/>
          </a:xfrm>
          <a:solidFill>
            <a:schemeClr val="bg1">
              <a:alpha val="92000"/>
            </a:schemeClr>
          </a:solidFill>
        </p:grpSpPr>
        <p:sp>
          <p:nvSpPr>
            <p:cNvPr id="54" name="Text Box 2"/>
            <p:cNvSpPr txBox="1">
              <a:spLocks noChangeArrowheads="1"/>
            </p:cNvSpPr>
            <p:nvPr/>
          </p:nvSpPr>
          <p:spPr bwMode="gray">
            <a:xfrm>
              <a:off x="8068735" y="1285875"/>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AA215F"/>
                  </a:solidFill>
                  <a:latin typeface="Arial"/>
                  <a:cs typeface="Arial"/>
                </a:rPr>
                <a:t>Sm</a:t>
              </a:r>
            </a:p>
            <a:p>
              <a:pPr eaLnBrk="1" hangingPunct="1">
                <a:lnSpc>
                  <a:spcPct val="90000"/>
                </a:lnSpc>
                <a:defRPr/>
              </a:pPr>
              <a:r>
                <a:rPr lang="en-US" sz="750" baseline="0" dirty="0" smtClean="0">
                  <a:solidFill>
                    <a:srgbClr val="AA215F"/>
                  </a:solidFill>
                  <a:latin typeface="Arial"/>
                  <a:cs typeface="Arial"/>
                </a:rPr>
                <a:t>Specialty Materials</a:t>
              </a:r>
              <a:endParaRPr lang="en-US" sz="750" baseline="0" dirty="0">
                <a:solidFill>
                  <a:srgbClr val="AA215F"/>
                </a:solidFill>
                <a:latin typeface="Arial"/>
                <a:cs typeface="Arial"/>
              </a:endParaRPr>
            </a:p>
          </p:txBody>
        </p:sp>
        <p:sp>
          <p:nvSpPr>
            <p:cNvPr id="55" name="Text Box 2"/>
            <p:cNvSpPr txBox="1">
              <a:spLocks noChangeArrowheads="1"/>
            </p:cNvSpPr>
            <p:nvPr/>
          </p:nvSpPr>
          <p:spPr bwMode="gray">
            <a:xfrm>
              <a:off x="8068735" y="2086822"/>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AA215F"/>
                  </a:solidFill>
                  <a:latin typeface="Arial"/>
                  <a:cs typeface="Arial"/>
                </a:rPr>
                <a:t>Su</a:t>
              </a:r>
            </a:p>
            <a:p>
              <a:pPr eaLnBrk="1" hangingPunct="1">
                <a:lnSpc>
                  <a:spcPct val="90000"/>
                </a:lnSpc>
                <a:defRPr/>
              </a:pPr>
              <a:r>
                <a:rPr lang="en-US" sz="750" baseline="0" dirty="0" smtClean="0">
                  <a:solidFill>
                    <a:srgbClr val="AA215F"/>
                  </a:solidFill>
                  <a:latin typeface="Arial"/>
                  <a:cs typeface="Arial"/>
                </a:rPr>
                <a:t>Surface Modification</a:t>
              </a:r>
              <a:endParaRPr lang="en-US" sz="750" baseline="0" dirty="0">
                <a:solidFill>
                  <a:srgbClr val="AA215F"/>
                </a:solidFill>
                <a:latin typeface="Arial"/>
                <a:cs typeface="Arial"/>
              </a:endParaRPr>
            </a:p>
          </p:txBody>
        </p:sp>
        <p:sp>
          <p:nvSpPr>
            <p:cNvPr id="56" name="Text Box 2"/>
            <p:cNvSpPr txBox="1">
              <a:spLocks noChangeArrowheads="1"/>
            </p:cNvSpPr>
            <p:nvPr/>
          </p:nvSpPr>
          <p:spPr bwMode="gray">
            <a:xfrm>
              <a:off x="8068735" y="2887769"/>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AA215F"/>
                  </a:solidFill>
                  <a:latin typeface="Arial"/>
                  <a:cs typeface="Arial"/>
                </a:rPr>
                <a:t>Tt</a:t>
              </a:r>
            </a:p>
            <a:p>
              <a:pPr eaLnBrk="1" hangingPunct="1">
                <a:lnSpc>
                  <a:spcPct val="90000"/>
                </a:lnSpc>
                <a:defRPr/>
              </a:pPr>
              <a:r>
                <a:rPr lang="en-US" sz="750" baseline="0" dirty="0" smtClean="0">
                  <a:solidFill>
                    <a:srgbClr val="AA215F"/>
                  </a:solidFill>
                  <a:latin typeface="Arial"/>
                  <a:cs typeface="Arial"/>
                </a:rPr>
                <a:t>Track &amp; Trace</a:t>
              </a:r>
              <a:endParaRPr lang="en-US" sz="750" baseline="0" dirty="0">
                <a:solidFill>
                  <a:srgbClr val="AA215F"/>
                </a:solidFill>
                <a:latin typeface="Arial"/>
                <a:cs typeface="Arial"/>
              </a:endParaRPr>
            </a:p>
          </p:txBody>
        </p:sp>
        <p:sp>
          <p:nvSpPr>
            <p:cNvPr id="57" name="Text Box 2"/>
            <p:cNvSpPr txBox="1">
              <a:spLocks noChangeArrowheads="1"/>
            </p:cNvSpPr>
            <p:nvPr/>
          </p:nvSpPr>
          <p:spPr bwMode="gray">
            <a:xfrm>
              <a:off x="8068735" y="3688716"/>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AA215F"/>
                  </a:solidFill>
                  <a:latin typeface="Arial"/>
                  <a:cs typeface="Arial"/>
                </a:rPr>
                <a:t>Vp</a:t>
              </a:r>
            </a:p>
            <a:p>
              <a:pPr eaLnBrk="1" hangingPunct="1">
                <a:lnSpc>
                  <a:spcPct val="90000"/>
                </a:lnSpc>
                <a:defRPr/>
              </a:pPr>
              <a:r>
                <a:rPr lang="en-US" sz="750" baseline="0" dirty="0" smtClean="0">
                  <a:solidFill>
                    <a:srgbClr val="AA215F"/>
                  </a:solidFill>
                  <a:latin typeface="Arial"/>
                  <a:cs typeface="Arial"/>
                </a:rPr>
                <a:t>Vapor Processing</a:t>
              </a:r>
              <a:endParaRPr lang="en-US" sz="750" baseline="0" dirty="0">
                <a:solidFill>
                  <a:srgbClr val="AA215F"/>
                </a:solidFill>
                <a:latin typeface="Arial"/>
                <a:cs typeface="Arial"/>
              </a:endParaRPr>
            </a:p>
          </p:txBody>
        </p:sp>
        <p:sp>
          <p:nvSpPr>
            <p:cNvPr id="58" name="Text Box 2"/>
            <p:cNvSpPr txBox="1">
              <a:spLocks noChangeArrowheads="1"/>
            </p:cNvSpPr>
            <p:nvPr/>
          </p:nvSpPr>
          <p:spPr bwMode="gray">
            <a:xfrm>
              <a:off x="8068735" y="4489663"/>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AA215F"/>
                  </a:solidFill>
                  <a:latin typeface="Arial"/>
                  <a:cs typeface="Arial"/>
                </a:rPr>
                <a:t>We</a:t>
              </a:r>
            </a:p>
            <a:p>
              <a:pPr eaLnBrk="1" hangingPunct="1">
                <a:lnSpc>
                  <a:spcPct val="90000"/>
                </a:lnSpc>
                <a:defRPr/>
              </a:pPr>
              <a:r>
                <a:rPr lang="en-US" sz="750" baseline="0" dirty="0" smtClean="0">
                  <a:solidFill>
                    <a:srgbClr val="AA215F"/>
                  </a:solidFill>
                  <a:latin typeface="Arial"/>
                  <a:cs typeface="Arial"/>
                </a:rPr>
                <a:t>Accelerated Weathering</a:t>
              </a:r>
              <a:endParaRPr lang="en-US" sz="750" baseline="0" dirty="0">
                <a:solidFill>
                  <a:srgbClr val="AA215F"/>
                </a:solidFill>
                <a:latin typeface="Arial"/>
                <a:cs typeface="Arial"/>
              </a:endParaRPr>
            </a:p>
          </p:txBody>
        </p:sp>
        <p:sp>
          <p:nvSpPr>
            <p:cNvPr id="59" name="Text Box 2"/>
            <p:cNvSpPr txBox="1">
              <a:spLocks noChangeArrowheads="1"/>
            </p:cNvSpPr>
            <p:nvPr/>
          </p:nvSpPr>
          <p:spPr bwMode="gray">
            <a:xfrm>
              <a:off x="8068735" y="5290608"/>
              <a:ext cx="711201" cy="693347"/>
            </a:xfrm>
            <a:prstGeom prst="rect">
              <a:avLst/>
            </a:prstGeom>
            <a:grpFill/>
            <a:ln w="25400">
              <a:noFill/>
              <a:miter lim="800000"/>
              <a:headEnd/>
              <a:tailEnd/>
            </a:ln>
            <a:effectLst>
              <a:outerShdw blurRad="149225" sx="102000" sy="102000" algn="ctr" rotWithShape="0">
                <a:prstClr val="black">
                  <a:alpha val="40000"/>
                </a:prstClr>
              </a:outerShdw>
            </a:effectLst>
          </p:spPr>
          <p:txBody>
            <a:bodyPr lIns="45720" rIns="45720"/>
            <a:lstStyle>
              <a:lvl1pPr eaLnBrk="0" hangingPunct="0">
                <a:defRPr sz="2400" baseline="-25000">
                  <a:solidFill>
                    <a:schemeClr val="tx1"/>
                  </a:solidFill>
                  <a:latin typeface="Arial" charset="0"/>
                  <a:ea typeface="ヒラギノ角ゴ Pro W3" charset="0"/>
                  <a:cs typeface="ヒラギノ角ゴ Pro W3" charset="0"/>
                </a:defRPr>
              </a:lvl1pPr>
              <a:lvl2pPr marL="742950" indent="-285750" eaLnBrk="0" hangingPunct="0">
                <a:defRPr sz="2400" baseline="-25000">
                  <a:solidFill>
                    <a:schemeClr val="tx1"/>
                  </a:solidFill>
                  <a:latin typeface="Arial" charset="0"/>
                  <a:ea typeface="ヒラギノ角ゴ Pro W3" charset="0"/>
                </a:defRPr>
              </a:lvl2pPr>
              <a:lvl3pPr marL="1143000" indent="-228600" eaLnBrk="0" hangingPunct="0">
                <a:defRPr sz="2400" baseline="-25000">
                  <a:solidFill>
                    <a:schemeClr val="tx1"/>
                  </a:solidFill>
                  <a:latin typeface="Arial" charset="0"/>
                  <a:ea typeface="ヒラギノ角ゴ Pro W3" charset="0"/>
                </a:defRPr>
              </a:lvl3pPr>
              <a:lvl4pPr marL="1600200" indent="-228600" eaLnBrk="0" hangingPunct="0">
                <a:defRPr sz="2400" baseline="-25000">
                  <a:solidFill>
                    <a:schemeClr val="tx1"/>
                  </a:solidFill>
                  <a:latin typeface="Arial" charset="0"/>
                  <a:ea typeface="ヒラギノ角ゴ Pro W3" charset="0"/>
                </a:defRPr>
              </a:lvl4pPr>
              <a:lvl5pPr marL="2057400" indent="-228600" eaLnBrk="0" hangingPunct="0">
                <a:defRPr sz="2400" baseline="-250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baseline="-250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baseline="-250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baseline="-250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baseline="-25000">
                  <a:solidFill>
                    <a:schemeClr val="tx1"/>
                  </a:solidFill>
                  <a:latin typeface="Arial" charset="0"/>
                  <a:ea typeface="ヒラギノ角ゴ Pro W3" charset="0"/>
                </a:defRPr>
              </a:lvl9pPr>
            </a:lstStyle>
            <a:p>
              <a:pPr eaLnBrk="1" hangingPunct="1">
                <a:lnSpc>
                  <a:spcPct val="90000"/>
                </a:lnSpc>
                <a:defRPr/>
              </a:pPr>
              <a:r>
                <a:rPr lang="en-US" baseline="0" dirty="0" smtClean="0">
                  <a:solidFill>
                    <a:srgbClr val="AA215F"/>
                  </a:solidFill>
                  <a:latin typeface="Arial"/>
                  <a:cs typeface="Arial"/>
                </a:rPr>
                <a:t>Wo</a:t>
              </a:r>
            </a:p>
            <a:p>
              <a:pPr eaLnBrk="1" hangingPunct="1">
                <a:lnSpc>
                  <a:spcPct val="90000"/>
                </a:lnSpc>
                <a:defRPr/>
              </a:pPr>
              <a:r>
                <a:rPr lang="en-US" sz="750" baseline="0" dirty="0" smtClean="0">
                  <a:solidFill>
                    <a:srgbClr val="AA215F"/>
                  </a:solidFill>
                  <a:latin typeface="Arial"/>
                  <a:cs typeface="Arial"/>
                </a:rPr>
                <a:t>Wound Management</a:t>
              </a:r>
              <a:endParaRPr lang="en-US" sz="750" baseline="0" dirty="0">
                <a:solidFill>
                  <a:srgbClr val="AA215F"/>
                </a:solidFill>
                <a:latin typeface="Arial"/>
                <a:cs typeface="Arial"/>
              </a:endParaRPr>
            </a:p>
          </p:txBody>
        </p:sp>
      </p:gr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3M 2011.  All Rights Reserved.</a:t>
            </a:r>
            <a:endParaRPr lang="en-US" dirty="0"/>
          </a:p>
        </p:txBody>
      </p:sp>
      <p:sp>
        <p:nvSpPr>
          <p:cNvPr id="5" name="Title 2"/>
          <p:cNvSpPr>
            <a:spLocks noGrp="1"/>
          </p:cNvSpPr>
          <p:nvPr>
            <p:ph type="title"/>
          </p:nvPr>
        </p:nvSpPr>
        <p:spPr bwMode="gray">
          <a:xfrm>
            <a:off x="685800" y="622300"/>
            <a:ext cx="7924800" cy="493713"/>
          </a:xfrm>
        </p:spPr>
        <p:txBody>
          <a:bodyPr/>
          <a:lstStyle/>
          <a:p>
            <a:r>
              <a:rPr lang="en-US" sz="3600" b="1" dirty="0" smtClean="0"/>
              <a:t>Costruiamo il Progresso Intorno a Noi</a:t>
            </a:r>
            <a:br>
              <a:rPr lang="en-US" sz="3600" b="1" dirty="0" smtClean="0"/>
            </a:br>
            <a:endParaRPr lang="en-US" sz="3600" b="1" dirty="0"/>
          </a:p>
        </p:txBody>
      </p:sp>
      <p:grpSp>
        <p:nvGrpSpPr>
          <p:cNvPr id="6" name="Group 5"/>
          <p:cNvGrpSpPr/>
          <p:nvPr/>
        </p:nvGrpSpPr>
        <p:grpSpPr>
          <a:xfrm>
            <a:off x="762516" y="1177978"/>
            <a:ext cx="7703642" cy="4866881"/>
            <a:chOff x="0" y="1130059"/>
            <a:chExt cx="9155057" cy="5785248"/>
          </a:xfrm>
        </p:grpSpPr>
        <p:pic>
          <p:nvPicPr>
            <p:cNvPr id="7" name="Picture 15"/>
            <p:cNvPicPr>
              <a:picLocks noChangeAspect="1" noChangeArrowheads="1"/>
            </p:cNvPicPr>
            <p:nvPr>
              <p:custDataLst>
                <p:tags r:id="rId1"/>
              </p:custDataLst>
            </p:nvPr>
          </p:nvPicPr>
          <p:blipFill>
            <a:blip r:embed="rId19" cstate="print">
              <a:extLst>
                <a:ext uri="{28A0092B-C50C-407E-A947-70E740481C1C}">
                  <a14:useLocalDpi xmlns="" xmlns:a14="http://schemas.microsoft.com/office/drawing/2010/main"/>
                </a:ext>
              </a:extLst>
            </a:blip>
            <a:srcRect/>
            <a:stretch>
              <a:fillRect/>
            </a:stretch>
          </p:blipFill>
          <p:spPr bwMode="gray">
            <a:xfrm>
              <a:off x="3716131" y="4019853"/>
              <a:ext cx="2883297" cy="1965712"/>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Lst>
          </p:spPr>
        </p:pic>
        <p:pic>
          <p:nvPicPr>
            <p:cNvPr id="8" name="Picture 19" descr="Car in Driveway.JPG"/>
            <p:cNvPicPr>
              <a:picLocks noChangeAspect="1" noChangeArrowheads="1"/>
            </p:cNvPicPr>
            <p:nvPr>
              <p:custDataLst>
                <p:tags r:id="rId2"/>
              </p:custDataLst>
            </p:nvPr>
          </p:nvPicPr>
          <p:blipFill>
            <a:blip r:embed="rId20" cstate="print"/>
            <a:srcRect/>
            <a:stretch>
              <a:fillRect/>
            </a:stretch>
          </p:blipFill>
          <p:spPr bwMode="gray">
            <a:xfrm>
              <a:off x="1557130" y="3652078"/>
              <a:ext cx="2878233" cy="2158942"/>
            </a:xfrm>
            <a:prstGeom prst="rect">
              <a:avLst/>
            </a:prstGeom>
            <a:ln>
              <a:noFill/>
            </a:ln>
            <a:effectLst/>
          </p:spPr>
        </p:pic>
        <p:pic>
          <p:nvPicPr>
            <p:cNvPr id="9" name="Picture 35" descr="Cb_Airplane.eps"/>
            <p:cNvPicPr>
              <a:picLocks noChangeAspect="1" noChangeArrowheads="1"/>
            </p:cNvPicPr>
            <p:nvPr>
              <p:custDataLst>
                <p:tags r:id="rId3"/>
              </p:custDataLst>
            </p:nvPr>
          </p:nvPicPr>
          <p:blipFill>
            <a:blip r:embed="rId21" cstate="print"/>
            <a:srcRect/>
            <a:stretch>
              <a:fillRect/>
            </a:stretch>
          </p:blipFill>
          <p:spPr bwMode="gray">
            <a:xfrm>
              <a:off x="300" y="1130059"/>
              <a:ext cx="2516062" cy="1676399"/>
            </a:xfrm>
            <a:prstGeom prst="rect">
              <a:avLst/>
            </a:prstGeom>
            <a:ln>
              <a:noFill/>
            </a:ln>
            <a:effectLst/>
          </p:spPr>
        </p:pic>
        <p:pic>
          <p:nvPicPr>
            <p:cNvPr id="10" name="Picture 4" descr="SB_550_app1_cmyk.tif"/>
            <p:cNvPicPr>
              <a:picLocks noChangeAspect="1" noChangeArrowheads="1"/>
            </p:cNvPicPr>
            <p:nvPr>
              <p:custDataLst>
                <p:tags r:id="rId4"/>
              </p:custDataLst>
            </p:nvPr>
          </p:nvPicPr>
          <p:blipFill>
            <a:blip r:embed="rId22" cstate="print"/>
            <a:srcRect/>
            <a:stretch>
              <a:fillRect/>
            </a:stretch>
          </p:blipFill>
          <p:spPr bwMode="gray">
            <a:xfrm>
              <a:off x="6714738" y="2317138"/>
              <a:ext cx="2429262" cy="2040442"/>
            </a:xfrm>
            <a:prstGeom prst="rect">
              <a:avLst/>
            </a:prstGeom>
            <a:ln>
              <a:noFill/>
            </a:ln>
            <a:effectLst/>
          </p:spPr>
        </p:pic>
        <p:pic>
          <p:nvPicPr>
            <p:cNvPr id="11" name="Picture 29" descr="PSFYG School Day.tif"/>
            <p:cNvPicPr>
              <a:picLocks noChangeAspect="1" noChangeArrowheads="1"/>
            </p:cNvPicPr>
            <p:nvPr>
              <p:custDataLst>
                <p:tags r:id="rId5"/>
              </p:custDataLst>
            </p:nvPr>
          </p:nvPicPr>
          <p:blipFill>
            <a:blip r:embed="rId23" cstate="print">
              <a:extLst>
                <a:ext uri="{28A0092B-C50C-407E-A947-70E740481C1C}">
                  <a14:useLocalDpi xmlns="" xmlns:a14="http://schemas.microsoft.com/office/drawing/2010/main"/>
                </a:ext>
              </a:extLst>
            </a:blip>
            <a:srcRect/>
            <a:stretch>
              <a:fillRect/>
            </a:stretch>
          </p:blipFill>
          <p:spPr bwMode="gray">
            <a:xfrm>
              <a:off x="0" y="2806148"/>
              <a:ext cx="1600352" cy="1072301"/>
            </a:xfrm>
            <a:prstGeom prst="rect">
              <a:avLst/>
            </a:prstGeom>
            <a:ln>
              <a:noFill/>
            </a:ln>
            <a:effectLst/>
          </p:spPr>
        </p:pic>
        <p:pic>
          <p:nvPicPr>
            <p:cNvPr id="12" name="Picture 14" descr="Back_To_School_Scotch_2002.tif"/>
            <p:cNvPicPr>
              <a:picLocks noChangeAspect="1" noChangeArrowheads="1"/>
            </p:cNvPicPr>
            <p:nvPr>
              <p:custDataLst>
                <p:tags r:id="rId6"/>
              </p:custDataLst>
            </p:nvPr>
          </p:nvPicPr>
          <p:blipFill>
            <a:blip r:embed="rId24" cstate="print"/>
            <a:srcRect/>
            <a:stretch>
              <a:fillRect/>
            </a:stretch>
          </p:blipFill>
          <p:spPr bwMode="gray">
            <a:xfrm>
              <a:off x="0" y="3864256"/>
              <a:ext cx="2514838" cy="1930257"/>
            </a:xfrm>
            <a:prstGeom prst="rect">
              <a:avLst/>
            </a:prstGeom>
            <a:ln>
              <a:noFill/>
            </a:ln>
            <a:effectLst/>
          </p:spPr>
        </p:pic>
        <p:pic>
          <p:nvPicPr>
            <p:cNvPr id="13" name="Picture 27" descr="PSFYG School Bus 01.tif"/>
            <p:cNvPicPr>
              <a:picLocks noChangeAspect="1" noChangeArrowheads="1"/>
            </p:cNvPicPr>
            <p:nvPr>
              <p:custDataLst>
                <p:tags r:id="rId7"/>
              </p:custDataLst>
            </p:nvPr>
          </p:nvPicPr>
          <p:blipFill>
            <a:blip r:embed="rId25" cstate="print">
              <a:extLst>
                <a:ext uri="{28A0092B-C50C-407E-A947-70E740481C1C}">
                  <a14:useLocalDpi xmlns="" xmlns:a14="http://schemas.microsoft.com/office/drawing/2010/main"/>
                </a:ext>
              </a:extLst>
            </a:blip>
            <a:srcRect/>
            <a:stretch>
              <a:fillRect/>
            </a:stretch>
          </p:blipFill>
          <p:spPr bwMode="gray">
            <a:xfrm>
              <a:off x="1535052" y="2778598"/>
              <a:ext cx="1545378" cy="124797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14" name="Picture 6"/>
            <p:cNvPicPr>
              <a:picLocks noChangeAspect="1" noChangeArrowheads="1"/>
            </p:cNvPicPr>
            <p:nvPr>
              <p:custDataLst>
                <p:tags r:id="rId8"/>
              </p:custDataLst>
            </p:nvPr>
          </p:nvPicPr>
          <p:blipFill>
            <a:blip r:embed="rId26" cstate="print">
              <a:extLst>
                <a:ext uri="{28A0092B-C50C-407E-A947-70E740481C1C}">
                  <a14:useLocalDpi xmlns="" xmlns:a14="http://schemas.microsoft.com/office/drawing/2010/main"/>
                </a:ext>
              </a:extLst>
            </a:blip>
            <a:srcRect/>
            <a:stretch>
              <a:fillRect/>
            </a:stretch>
          </p:blipFill>
          <p:spPr bwMode="gray">
            <a:xfrm>
              <a:off x="7316108" y="1997030"/>
              <a:ext cx="1827892" cy="108267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Lst>
          </p:spPr>
        </p:pic>
        <p:pic>
          <p:nvPicPr>
            <p:cNvPr id="15" name="Picture 11"/>
            <p:cNvPicPr>
              <a:picLocks noChangeAspect="1" noChangeArrowheads="1"/>
            </p:cNvPicPr>
            <p:nvPr>
              <p:custDataLst>
                <p:tags r:id="rId9"/>
              </p:custDataLst>
            </p:nvPr>
          </p:nvPicPr>
          <p:blipFill rotWithShape="1">
            <a:blip r:embed="rId27" cstate="print">
              <a:extLst>
                <a:ext uri="{28A0092B-C50C-407E-A947-70E740481C1C}">
                  <a14:useLocalDpi xmlns="" xmlns:a14="http://schemas.microsoft.com/office/drawing/2010/main"/>
                </a:ext>
              </a:extLst>
            </a:blip>
            <a:srcRect l="4727" t="6483" r="5417" b="11879"/>
            <a:stretch/>
          </p:blipFill>
          <p:spPr bwMode="gray">
            <a:xfrm>
              <a:off x="1689652" y="1130059"/>
              <a:ext cx="1711740" cy="784087"/>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Lst>
          </p:spPr>
        </p:pic>
        <p:pic>
          <p:nvPicPr>
            <p:cNvPr id="16" name="Picture 16"/>
            <p:cNvPicPr>
              <a:picLocks noChangeAspect="1" noChangeArrowheads="1"/>
            </p:cNvPicPr>
            <p:nvPr>
              <p:custDataLst>
                <p:tags r:id="rId10"/>
              </p:custDataLst>
            </p:nvPr>
          </p:nvPicPr>
          <p:blipFill rotWithShape="1">
            <a:blip r:embed="rId28" cstate="print">
              <a:extLst>
                <a:ext uri="{28A0092B-C50C-407E-A947-70E740481C1C}">
                  <a14:useLocalDpi xmlns="" xmlns:a14="http://schemas.microsoft.com/office/drawing/2010/main"/>
                </a:ext>
              </a:extLst>
            </a:blip>
            <a:srcRect l="-2318" t="-3126"/>
            <a:stretch/>
          </p:blipFill>
          <p:spPr bwMode="gray">
            <a:xfrm>
              <a:off x="5576957" y="1315200"/>
              <a:ext cx="1744869" cy="174384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Lst>
          </p:spPr>
        </p:pic>
        <p:pic>
          <p:nvPicPr>
            <p:cNvPr id="17" name="Picture 12"/>
            <p:cNvPicPr>
              <a:picLocks noChangeAspect="1" noChangeArrowheads="1"/>
            </p:cNvPicPr>
            <p:nvPr>
              <p:custDataLst>
                <p:tags r:id="rId11"/>
              </p:custDataLst>
            </p:nvPr>
          </p:nvPicPr>
          <p:blipFill>
            <a:blip r:embed="rId29" cstate="print">
              <a:extLst>
                <a:ext uri="{28A0092B-C50C-407E-A947-70E740481C1C}">
                  <a14:useLocalDpi xmlns="" xmlns:a14="http://schemas.microsoft.com/office/drawing/2010/main"/>
                </a:ext>
              </a:extLst>
            </a:blip>
            <a:srcRect/>
            <a:stretch>
              <a:fillRect/>
            </a:stretch>
          </p:blipFill>
          <p:spPr bwMode="gray">
            <a:xfrm>
              <a:off x="5867703" y="1130059"/>
              <a:ext cx="3276297" cy="890588"/>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Lst>
          </p:spPr>
        </p:pic>
        <p:pic>
          <p:nvPicPr>
            <p:cNvPr id="18" name="Picture 13"/>
            <p:cNvPicPr>
              <a:picLocks noChangeAspect="1" noChangeArrowheads="1"/>
            </p:cNvPicPr>
            <p:nvPr>
              <p:custDataLst>
                <p:tags r:id="rId12"/>
              </p:custDataLst>
            </p:nvPr>
          </p:nvPicPr>
          <p:blipFill>
            <a:blip r:embed="rId30" cstate="print">
              <a:extLst>
                <a:ext uri="{28A0092B-C50C-407E-A947-70E740481C1C}">
                  <a14:useLocalDpi xmlns="" xmlns:a14="http://schemas.microsoft.com/office/drawing/2010/main"/>
                </a:ext>
              </a:extLst>
            </a:blip>
            <a:srcRect/>
            <a:stretch>
              <a:fillRect/>
            </a:stretch>
          </p:blipFill>
          <p:spPr bwMode="gray">
            <a:xfrm>
              <a:off x="533703" y="5797826"/>
              <a:ext cx="3983318" cy="108226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Lst>
          </p:spPr>
        </p:pic>
        <p:pic>
          <p:nvPicPr>
            <p:cNvPr id="19" name="Picture 14"/>
            <p:cNvPicPr>
              <a:picLocks noChangeAspect="1" noChangeArrowheads="1"/>
            </p:cNvPicPr>
            <p:nvPr>
              <p:custDataLst>
                <p:tags r:id="rId13"/>
              </p:custDataLst>
            </p:nvPr>
          </p:nvPicPr>
          <p:blipFill>
            <a:blip r:embed="rId31" cstate="print">
              <a:extLst>
                <a:ext uri="{28A0092B-C50C-407E-A947-70E740481C1C}">
                  <a14:useLocalDpi xmlns="" xmlns:a14="http://schemas.microsoft.com/office/drawing/2010/main"/>
                </a:ext>
              </a:extLst>
            </a:blip>
            <a:srcRect/>
            <a:stretch>
              <a:fillRect/>
            </a:stretch>
          </p:blipFill>
          <p:spPr bwMode="gray">
            <a:xfrm>
              <a:off x="5422347" y="5941389"/>
              <a:ext cx="3732710" cy="973918"/>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Lst>
          </p:spPr>
        </p:pic>
        <p:pic>
          <p:nvPicPr>
            <p:cNvPr id="20" name="Picture 5" descr="C:\Users\US326755\AppData\Local\Microsoft\Windows\Temporary Internet Files\Content.IE5\7OBO4ZZA\MP900446488[1].jpg"/>
            <p:cNvPicPr>
              <a:picLocks noChangeAspect="1" noChangeArrowheads="1"/>
            </p:cNvPicPr>
            <p:nvPr>
              <p:custDataLst>
                <p:tags r:id="rId14"/>
              </p:custDataLst>
            </p:nvPr>
          </p:nvPicPr>
          <p:blipFill>
            <a:blip r:embed="rId32" cstate="print">
              <a:extLst>
                <a:ext uri="{28A0092B-C50C-407E-A947-70E740481C1C}">
                  <a14:useLocalDpi xmlns="" xmlns:a14="http://schemas.microsoft.com/office/drawing/2010/main"/>
                </a:ext>
              </a:extLst>
            </a:blip>
            <a:srcRect/>
            <a:stretch>
              <a:fillRect/>
            </a:stretch>
          </p:blipFill>
          <p:spPr bwMode="gray">
            <a:xfrm>
              <a:off x="3391576" y="1130059"/>
              <a:ext cx="2551423" cy="1701800"/>
            </a:xfrm>
            <a:prstGeom prst="rect">
              <a:avLst/>
            </a:prstGeom>
            <a:ln>
              <a:noFill/>
            </a:ln>
            <a:effectLst/>
          </p:spPr>
        </p:pic>
        <p:pic>
          <p:nvPicPr>
            <p:cNvPr id="21" name="Picture 4" descr="NewCI_Image_People1004av_US.tif"/>
            <p:cNvPicPr>
              <a:picLocks noChangeAspect="1" noChangeArrowheads="1"/>
            </p:cNvPicPr>
            <p:nvPr>
              <p:custDataLst>
                <p:tags r:id="rId15"/>
              </p:custDataLst>
            </p:nvPr>
          </p:nvPicPr>
          <p:blipFill>
            <a:blip r:embed="rId33" cstate="print">
              <a:extLst>
                <a:ext uri="{28A0092B-C50C-407E-A947-70E740481C1C}">
                  <a14:useLocalDpi xmlns="" xmlns:a14="http://schemas.microsoft.com/office/drawing/2010/main"/>
                </a:ext>
              </a:extLst>
            </a:blip>
            <a:srcRect r="-139"/>
            <a:stretch>
              <a:fillRect/>
            </a:stretch>
          </p:blipFill>
          <p:spPr bwMode="gray">
            <a:xfrm>
              <a:off x="2510999" y="1908312"/>
              <a:ext cx="2865635" cy="2122557"/>
            </a:xfrm>
            <a:prstGeom prst="rect">
              <a:avLst/>
            </a:prstGeom>
            <a:ln>
              <a:noFill/>
            </a:ln>
            <a:effectLst/>
          </p:spPr>
        </p:pic>
        <p:pic>
          <p:nvPicPr>
            <p:cNvPr id="22" name="Picture 6"/>
            <p:cNvPicPr>
              <a:picLocks noChangeAspect="1"/>
            </p:cNvPicPr>
            <p:nvPr/>
          </p:nvPicPr>
          <p:blipFill rotWithShape="1">
            <a:blip r:embed="rId34" cstate="print">
              <a:extLst>
                <a:ext uri="{28A0092B-C50C-407E-A947-70E740481C1C}">
                  <a14:useLocalDpi xmlns="" xmlns:a14="http://schemas.microsoft.com/office/drawing/2010/main"/>
                </a:ext>
              </a:extLst>
            </a:blip>
            <a:srcRect l="6819" t="4684" r="6245" b="5380"/>
            <a:stretch/>
          </p:blipFill>
          <p:spPr bwMode="gray">
            <a:xfrm>
              <a:off x="0" y="5576955"/>
              <a:ext cx="1126435" cy="1292088"/>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Lst>
          </p:spPr>
        </p:pic>
        <p:pic>
          <p:nvPicPr>
            <p:cNvPr id="23" name="Picture 22" descr="3M_Flexible_light_mat-3.jpg"/>
            <p:cNvPicPr>
              <a:picLocks noChangeAspect="1"/>
            </p:cNvPicPr>
            <p:nvPr/>
          </p:nvPicPr>
          <p:blipFill>
            <a:blip r:embed="rId35" cstate="print">
              <a:extLst>
                <a:ext uri="{28A0092B-C50C-407E-A947-70E740481C1C}">
                  <a14:useLocalDpi xmlns="" xmlns:a14="http://schemas.microsoft.com/office/drawing/2010/main" val="0"/>
                </a:ext>
              </a:extLst>
            </a:blip>
            <a:stretch>
              <a:fillRect/>
            </a:stretch>
          </p:blipFill>
          <p:spPr bwMode="gray">
            <a:xfrm>
              <a:off x="6272210" y="4041913"/>
              <a:ext cx="2871790" cy="1914700"/>
            </a:xfrm>
            <a:prstGeom prst="rect">
              <a:avLst/>
            </a:prstGeom>
            <a:ln>
              <a:noFill/>
            </a:ln>
            <a:effectLst/>
          </p:spPr>
        </p:pic>
        <p:pic>
          <p:nvPicPr>
            <p:cNvPr id="24" name="Picture 2"/>
            <p:cNvPicPr>
              <a:picLocks noChangeAspect="1" noChangeArrowheads="1"/>
            </p:cNvPicPr>
            <p:nvPr>
              <p:custDataLst>
                <p:tags r:id="rId16"/>
              </p:custDataLst>
            </p:nvPr>
          </p:nvPicPr>
          <p:blipFill rotWithShape="1">
            <a:blip r:embed="rId36" cstate="print">
              <a:extLst>
                <a:ext uri="{28A0092B-C50C-407E-A947-70E740481C1C}">
                  <a14:useLocalDpi xmlns="" xmlns:a14="http://schemas.microsoft.com/office/drawing/2010/main"/>
                </a:ext>
              </a:extLst>
            </a:blip>
            <a:srcRect l="6483" t="8255" r="6060" b="9471"/>
            <a:stretch/>
          </p:blipFill>
          <p:spPr bwMode="gray">
            <a:xfrm>
              <a:off x="4857774" y="2817559"/>
              <a:ext cx="1867064" cy="1324378"/>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Lst>
          </p:spPr>
        </p:pic>
        <p:pic>
          <p:nvPicPr>
            <p:cNvPr id="25" name="Picture 19"/>
            <p:cNvPicPr>
              <a:picLocks noChangeAspect="1" noChangeArrowheads="1"/>
            </p:cNvPicPr>
            <p:nvPr>
              <p:custDataLst>
                <p:tags r:id="rId17"/>
              </p:custDataLst>
            </p:nvPr>
          </p:nvPicPr>
          <p:blipFill rotWithShape="1">
            <a:blip r:embed="rId37" cstate="print">
              <a:extLst>
                <a:ext uri="{28A0092B-C50C-407E-A947-70E740481C1C}">
                  <a14:useLocalDpi xmlns="" xmlns:a14="http://schemas.microsoft.com/office/drawing/2010/main"/>
                </a:ext>
              </a:extLst>
            </a:blip>
            <a:srcRect t="4072" r="6447"/>
            <a:stretch/>
          </p:blipFill>
          <p:spPr bwMode="gray">
            <a:xfrm>
              <a:off x="4389784" y="5267740"/>
              <a:ext cx="1039962" cy="161234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Lst>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3M 2011.  All Rights Reserved.</a:t>
            </a:r>
            <a:endParaRPr lang="en-US" dirty="0"/>
          </a:p>
        </p:txBody>
      </p:sp>
      <p:grpSp>
        <p:nvGrpSpPr>
          <p:cNvPr id="5" name="Group 397"/>
          <p:cNvGrpSpPr>
            <a:grpSpLocks/>
          </p:cNvGrpSpPr>
          <p:nvPr/>
        </p:nvGrpSpPr>
        <p:grpSpPr bwMode="auto">
          <a:xfrm>
            <a:off x="586533" y="881063"/>
            <a:ext cx="8617857" cy="5378867"/>
            <a:chOff x="373063" y="517525"/>
            <a:chExt cx="8618537" cy="5378863"/>
          </a:xfrm>
        </p:grpSpPr>
        <p:sp>
          <p:nvSpPr>
            <p:cNvPr id="6" name="Freeform 581"/>
            <p:cNvSpPr>
              <a:spLocks/>
            </p:cNvSpPr>
            <p:nvPr/>
          </p:nvSpPr>
          <p:spPr bwMode="auto">
            <a:xfrm>
              <a:off x="6235221" y="3867150"/>
              <a:ext cx="649287" cy="519113"/>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rgbClr val="0F92CE"/>
            </a:solidFill>
            <a:ln w="6350">
              <a:solidFill>
                <a:srgbClr val="0070C0"/>
              </a:solidFill>
              <a:round/>
              <a:headEnd/>
              <a:tailEnd/>
            </a:ln>
          </p:spPr>
          <p:txBody>
            <a:bodyPr/>
            <a:lstStyle/>
            <a:p>
              <a:pPr eaLnBrk="0" hangingPunct="0"/>
              <a:endParaRPr lang="en-US" sz="800" baseline="0" dirty="0" smtClean="0">
                <a:solidFill>
                  <a:srgbClr val="000000"/>
                </a:solidFill>
              </a:endParaRPr>
            </a:p>
          </p:txBody>
        </p:sp>
        <p:sp>
          <p:nvSpPr>
            <p:cNvPr id="7" name="Freeform 559"/>
            <p:cNvSpPr>
              <a:spLocks/>
            </p:cNvSpPr>
            <p:nvPr/>
          </p:nvSpPr>
          <p:spPr bwMode="auto">
            <a:xfrm>
              <a:off x="4221163" y="2530475"/>
              <a:ext cx="71437" cy="117475"/>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8" name="Freeform 560"/>
            <p:cNvSpPr>
              <a:spLocks/>
            </p:cNvSpPr>
            <p:nvPr/>
          </p:nvSpPr>
          <p:spPr bwMode="auto">
            <a:xfrm>
              <a:off x="4281488" y="2430463"/>
              <a:ext cx="123825" cy="250825"/>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9" name="Freeform 562"/>
            <p:cNvSpPr>
              <a:spLocks/>
            </p:cNvSpPr>
            <p:nvPr/>
          </p:nvSpPr>
          <p:spPr bwMode="auto">
            <a:xfrm>
              <a:off x="4221163" y="2530475"/>
              <a:ext cx="71437" cy="117475"/>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0" name="Freeform 565"/>
            <p:cNvSpPr>
              <a:spLocks/>
            </p:cNvSpPr>
            <p:nvPr/>
          </p:nvSpPr>
          <p:spPr bwMode="auto">
            <a:xfrm>
              <a:off x="5681663" y="3511550"/>
              <a:ext cx="30162" cy="44450"/>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1" name="Freeform 566"/>
            <p:cNvSpPr>
              <a:spLocks/>
            </p:cNvSpPr>
            <p:nvPr/>
          </p:nvSpPr>
          <p:spPr bwMode="auto">
            <a:xfrm>
              <a:off x="6154738" y="3317875"/>
              <a:ext cx="30162" cy="3333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2" name="Freeform 567"/>
            <p:cNvSpPr>
              <a:spLocks/>
            </p:cNvSpPr>
            <p:nvPr/>
          </p:nvSpPr>
          <p:spPr bwMode="auto">
            <a:xfrm>
              <a:off x="5681663" y="3511550"/>
              <a:ext cx="30162" cy="44450"/>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3" name="Freeform 568"/>
            <p:cNvSpPr>
              <a:spLocks/>
            </p:cNvSpPr>
            <p:nvPr/>
          </p:nvSpPr>
          <p:spPr bwMode="auto">
            <a:xfrm>
              <a:off x="6154738" y="3317875"/>
              <a:ext cx="30162" cy="3333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4" name="Freeform 569"/>
            <p:cNvSpPr>
              <a:spLocks/>
            </p:cNvSpPr>
            <p:nvPr/>
          </p:nvSpPr>
          <p:spPr bwMode="auto">
            <a:xfrm>
              <a:off x="6338888" y="3219450"/>
              <a:ext cx="22225" cy="65088"/>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5" name="Freeform 570"/>
            <p:cNvSpPr>
              <a:spLocks/>
            </p:cNvSpPr>
            <p:nvPr/>
          </p:nvSpPr>
          <p:spPr bwMode="auto">
            <a:xfrm>
              <a:off x="6492875" y="3057525"/>
              <a:ext cx="30163" cy="42863"/>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6" name="Freeform 571"/>
            <p:cNvSpPr>
              <a:spLocks/>
            </p:cNvSpPr>
            <p:nvPr/>
          </p:nvSpPr>
          <p:spPr bwMode="auto">
            <a:xfrm>
              <a:off x="6338888" y="3219450"/>
              <a:ext cx="22225" cy="65088"/>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7" name="Freeform 572"/>
            <p:cNvSpPr>
              <a:spLocks/>
            </p:cNvSpPr>
            <p:nvPr/>
          </p:nvSpPr>
          <p:spPr bwMode="auto">
            <a:xfrm>
              <a:off x="6492875" y="3057525"/>
              <a:ext cx="30163" cy="42863"/>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8" name="Freeform 573"/>
            <p:cNvSpPr>
              <a:spLocks/>
            </p:cNvSpPr>
            <p:nvPr/>
          </p:nvSpPr>
          <p:spPr bwMode="auto">
            <a:xfrm>
              <a:off x="6534150" y="2809875"/>
              <a:ext cx="225425" cy="258763"/>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9" name="Freeform 574"/>
            <p:cNvSpPr>
              <a:spLocks/>
            </p:cNvSpPr>
            <p:nvPr/>
          </p:nvSpPr>
          <p:spPr bwMode="auto">
            <a:xfrm>
              <a:off x="6688138" y="2573338"/>
              <a:ext cx="41275" cy="204787"/>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20" name="Freeform 576"/>
            <p:cNvSpPr>
              <a:spLocks/>
            </p:cNvSpPr>
            <p:nvPr/>
          </p:nvSpPr>
          <p:spPr bwMode="auto">
            <a:xfrm>
              <a:off x="6688138" y="2573338"/>
              <a:ext cx="41275" cy="204787"/>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21" name="Freeform 583"/>
            <p:cNvSpPr>
              <a:spLocks/>
            </p:cNvSpPr>
            <p:nvPr/>
          </p:nvSpPr>
          <p:spPr bwMode="auto">
            <a:xfrm>
              <a:off x="5948363" y="3576638"/>
              <a:ext cx="165100" cy="184150"/>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22" name="Freeform 584"/>
            <p:cNvSpPr>
              <a:spLocks/>
            </p:cNvSpPr>
            <p:nvPr/>
          </p:nvSpPr>
          <p:spPr bwMode="auto">
            <a:xfrm>
              <a:off x="6164263" y="3544888"/>
              <a:ext cx="153987" cy="182562"/>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23" name="Freeform 585"/>
            <p:cNvSpPr>
              <a:spLocks/>
            </p:cNvSpPr>
            <p:nvPr/>
          </p:nvSpPr>
          <p:spPr bwMode="auto">
            <a:xfrm>
              <a:off x="6513513" y="3673475"/>
              <a:ext cx="298450" cy="173038"/>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24" name="Freeform 586"/>
            <p:cNvSpPr>
              <a:spLocks/>
            </p:cNvSpPr>
            <p:nvPr/>
          </p:nvSpPr>
          <p:spPr bwMode="auto">
            <a:xfrm>
              <a:off x="6164263" y="3544888"/>
              <a:ext cx="153987" cy="182562"/>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25" name="Freeform 587"/>
            <p:cNvSpPr>
              <a:spLocks/>
            </p:cNvSpPr>
            <p:nvPr/>
          </p:nvSpPr>
          <p:spPr bwMode="auto">
            <a:xfrm>
              <a:off x="6513513" y="3673475"/>
              <a:ext cx="298450" cy="173038"/>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26" name="Freeform 588"/>
            <p:cNvSpPr>
              <a:spLocks/>
            </p:cNvSpPr>
            <p:nvPr/>
          </p:nvSpPr>
          <p:spPr bwMode="auto">
            <a:xfrm>
              <a:off x="6327775" y="3351213"/>
              <a:ext cx="93663" cy="128587"/>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27" name="Freeform 589"/>
            <p:cNvSpPr>
              <a:spLocks/>
            </p:cNvSpPr>
            <p:nvPr/>
          </p:nvSpPr>
          <p:spPr bwMode="auto">
            <a:xfrm>
              <a:off x="6369050" y="3502025"/>
              <a:ext cx="73025" cy="63500"/>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28" name="Freeform 590"/>
            <p:cNvSpPr>
              <a:spLocks/>
            </p:cNvSpPr>
            <p:nvPr/>
          </p:nvSpPr>
          <p:spPr bwMode="auto">
            <a:xfrm>
              <a:off x="6327775" y="3351213"/>
              <a:ext cx="93663" cy="128587"/>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29" name="Freeform 591"/>
            <p:cNvSpPr>
              <a:spLocks/>
            </p:cNvSpPr>
            <p:nvPr/>
          </p:nvSpPr>
          <p:spPr bwMode="auto">
            <a:xfrm>
              <a:off x="6369050" y="3502025"/>
              <a:ext cx="73025" cy="63500"/>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30" name="Freeform 592"/>
            <p:cNvSpPr>
              <a:spLocks/>
            </p:cNvSpPr>
            <p:nvPr/>
          </p:nvSpPr>
          <p:spPr bwMode="auto">
            <a:xfrm>
              <a:off x="6318250" y="3641725"/>
              <a:ext cx="93663" cy="119063"/>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31" name="Freeform 593"/>
            <p:cNvSpPr>
              <a:spLocks/>
            </p:cNvSpPr>
            <p:nvPr/>
          </p:nvSpPr>
          <p:spPr bwMode="auto">
            <a:xfrm>
              <a:off x="6102350" y="3781425"/>
              <a:ext cx="174625" cy="42863"/>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32" name="Freeform 599"/>
            <p:cNvSpPr>
              <a:spLocks/>
            </p:cNvSpPr>
            <p:nvPr/>
          </p:nvSpPr>
          <p:spPr bwMode="auto">
            <a:xfrm>
              <a:off x="4572000" y="2960688"/>
              <a:ext cx="50800" cy="33337"/>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33" name="Freeform 600"/>
            <p:cNvSpPr>
              <a:spLocks/>
            </p:cNvSpPr>
            <p:nvPr/>
          </p:nvSpPr>
          <p:spPr bwMode="auto">
            <a:xfrm>
              <a:off x="4519613" y="2895600"/>
              <a:ext cx="20637" cy="44450"/>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34" name="Freeform 601"/>
            <p:cNvSpPr>
              <a:spLocks/>
            </p:cNvSpPr>
            <p:nvPr/>
          </p:nvSpPr>
          <p:spPr bwMode="auto">
            <a:xfrm>
              <a:off x="4572000" y="2960688"/>
              <a:ext cx="50800" cy="33337"/>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35" name="Freeform 602"/>
            <p:cNvSpPr>
              <a:spLocks/>
            </p:cNvSpPr>
            <p:nvPr/>
          </p:nvSpPr>
          <p:spPr bwMode="auto">
            <a:xfrm>
              <a:off x="4519613" y="2895600"/>
              <a:ext cx="20637" cy="44450"/>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36" name="Freeform 603"/>
            <p:cNvSpPr>
              <a:spLocks/>
            </p:cNvSpPr>
            <p:nvPr/>
          </p:nvSpPr>
          <p:spPr bwMode="auto">
            <a:xfrm>
              <a:off x="4510088" y="2852738"/>
              <a:ext cx="30162" cy="33337"/>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37" name="Freeform 604"/>
            <p:cNvSpPr>
              <a:spLocks/>
            </p:cNvSpPr>
            <p:nvPr/>
          </p:nvSpPr>
          <p:spPr bwMode="auto">
            <a:xfrm>
              <a:off x="5043488" y="2982913"/>
              <a:ext cx="31750" cy="11112"/>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38" name="Freeform 605"/>
            <p:cNvSpPr>
              <a:spLocks/>
            </p:cNvSpPr>
            <p:nvPr/>
          </p:nvSpPr>
          <p:spPr bwMode="auto">
            <a:xfrm>
              <a:off x="4510088" y="2852738"/>
              <a:ext cx="30162" cy="33337"/>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39" name="Freeform 606"/>
            <p:cNvSpPr>
              <a:spLocks/>
            </p:cNvSpPr>
            <p:nvPr/>
          </p:nvSpPr>
          <p:spPr bwMode="auto">
            <a:xfrm>
              <a:off x="5043488" y="2982913"/>
              <a:ext cx="31750" cy="11112"/>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40" name="Rectangle 607"/>
            <p:cNvSpPr>
              <a:spLocks noChangeArrowheads="1"/>
            </p:cNvSpPr>
            <p:nvPr/>
          </p:nvSpPr>
          <p:spPr bwMode="auto">
            <a:xfrm>
              <a:off x="4949825" y="3144838"/>
              <a:ext cx="0" cy="0"/>
            </a:xfrm>
            <a:prstGeom prst="rect">
              <a:avLst/>
            </a:prstGeom>
            <a:solidFill>
              <a:srgbClr val="0F92CE"/>
            </a:solidFill>
            <a:ln w="12700">
              <a:solidFill>
                <a:srgbClr val="0070C0"/>
              </a:solidFill>
              <a:miter lim="800000"/>
              <a:headEnd/>
              <a:tailEnd/>
            </a:ln>
          </p:spPr>
          <p:txBody>
            <a:bodyPr/>
            <a:lstStyle/>
            <a:p>
              <a:pPr algn="ctr">
                <a:spcBef>
                  <a:spcPct val="50000"/>
                </a:spcBef>
              </a:pPr>
              <a:endParaRPr lang="en-US" sz="800" dirty="0" smtClean="0">
                <a:solidFill>
                  <a:srgbClr val="4D4D4D"/>
                </a:solidFill>
              </a:endParaRPr>
            </a:p>
          </p:txBody>
        </p:sp>
        <p:sp>
          <p:nvSpPr>
            <p:cNvPr id="41" name="Freeform 608"/>
            <p:cNvSpPr>
              <a:spLocks/>
            </p:cNvSpPr>
            <p:nvPr/>
          </p:nvSpPr>
          <p:spPr bwMode="auto">
            <a:xfrm>
              <a:off x="4806950" y="2886075"/>
              <a:ext cx="298450" cy="117475"/>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42" name="Freeform 609"/>
            <p:cNvSpPr>
              <a:spLocks/>
            </p:cNvSpPr>
            <p:nvPr/>
          </p:nvSpPr>
          <p:spPr bwMode="auto">
            <a:xfrm>
              <a:off x="4949825" y="2982913"/>
              <a:ext cx="114300" cy="107950"/>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43" name="Freeform 610"/>
            <p:cNvSpPr>
              <a:spLocks/>
            </p:cNvSpPr>
            <p:nvPr/>
          </p:nvSpPr>
          <p:spPr bwMode="auto">
            <a:xfrm>
              <a:off x="4932363" y="3068638"/>
              <a:ext cx="80962" cy="76200"/>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44" name="Freeform 611"/>
            <p:cNvSpPr>
              <a:spLocks/>
            </p:cNvSpPr>
            <p:nvPr/>
          </p:nvSpPr>
          <p:spPr bwMode="auto">
            <a:xfrm>
              <a:off x="4949825" y="2982913"/>
              <a:ext cx="114300" cy="107950"/>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45" name="Freeform 612"/>
            <p:cNvSpPr>
              <a:spLocks/>
            </p:cNvSpPr>
            <p:nvPr/>
          </p:nvSpPr>
          <p:spPr bwMode="auto">
            <a:xfrm>
              <a:off x="4932363" y="3068638"/>
              <a:ext cx="80962" cy="76200"/>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46" name="Freeform 613"/>
            <p:cNvSpPr>
              <a:spLocks/>
            </p:cNvSpPr>
            <p:nvPr/>
          </p:nvSpPr>
          <p:spPr bwMode="auto">
            <a:xfrm>
              <a:off x="5218113" y="3219450"/>
              <a:ext cx="80962" cy="55563"/>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47" name="Freeform 614"/>
            <p:cNvSpPr>
              <a:spLocks/>
            </p:cNvSpPr>
            <p:nvPr/>
          </p:nvSpPr>
          <p:spPr bwMode="auto">
            <a:xfrm>
              <a:off x="5229225" y="3241675"/>
              <a:ext cx="122238" cy="152400"/>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48" name="Freeform 615"/>
            <p:cNvSpPr>
              <a:spLocks/>
            </p:cNvSpPr>
            <p:nvPr/>
          </p:nvSpPr>
          <p:spPr bwMode="auto">
            <a:xfrm>
              <a:off x="5075238" y="3338513"/>
              <a:ext cx="173037" cy="107950"/>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49" name="Freeform 616"/>
            <p:cNvSpPr>
              <a:spLocks/>
            </p:cNvSpPr>
            <p:nvPr/>
          </p:nvSpPr>
          <p:spPr bwMode="auto">
            <a:xfrm>
              <a:off x="4949825" y="3090863"/>
              <a:ext cx="331788" cy="292100"/>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50" name="Freeform 617"/>
            <p:cNvSpPr>
              <a:spLocks/>
            </p:cNvSpPr>
            <p:nvPr/>
          </p:nvSpPr>
          <p:spPr bwMode="auto">
            <a:xfrm>
              <a:off x="5229225" y="3275013"/>
              <a:ext cx="52388" cy="63500"/>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51" name="Freeform 618"/>
            <p:cNvSpPr>
              <a:spLocks/>
            </p:cNvSpPr>
            <p:nvPr/>
          </p:nvSpPr>
          <p:spPr bwMode="auto">
            <a:xfrm>
              <a:off x="5013325" y="2982913"/>
              <a:ext cx="165100" cy="171450"/>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52" name="Freeform 619"/>
            <p:cNvSpPr>
              <a:spLocks/>
            </p:cNvSpPr>
            <p:nvPr/>
          </p:nvSpPr>
          <p:spPr bwMode="auto">
            <a:xfrm>
              <a:off x="5218113" y="3219450"/>
              <a:ext cx="80962" cy="55563"/>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53" name="Freeform 620"/>
            <p:cNvSpPr>
              <a:spLocks/>
            </p:cNvSpPr>
            <p:nvPr/>
          </p:nvSpPr>
          <p:spPr bwMode="auto">
            <a:xfrm>
              <a:off x="5013325" y="2982913"/>
              <a:ext cx="165100" cy="171450"/>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54" name="Freeform 621"/>
            <p:cNvSpPr>
              <a:spLocks/>
            </p:cNvSpPr>
            <p:nvPr/>
          </p:nvSpPr>
          <p:spPr bwMode="auto">
            <a:xfrm>
              <a:off x="5105400" y="2928938"/>
              <a:ext cx="307975" cy="303212"/>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55" name="Freeform 622"/>
            <p:cNvSpPr>
              <a:spLocks/>
            </p:cNvSpPr>
            <p:nvPr/>
          </p:nvSpPr>
          <p:spPr bwMode="auto">
            <a:xfrm>
              <a:off x="5373688" y="2994025"/>
              <a:ext cx="266700" cy="257175"/>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56" name="Freeform 623"/>
            <p:cNvSpPr>
              <a:spLocks/>
            </p:cNvSpPr>
            <p:nvPr/>
          </p:nvSpPr>
          <p:spPr bwMode="auto">
            <a:xfrm>
              <a:off x="5486400" y="3014663"/>
              <a:ext cx="473075" cy="517525"/>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57" name="Freeform 624"/>
            <p:cNvSpPr>
              <a:spLocks/>
            </p:cNvSpPr>
            <p:nvPr/>
          </p:nvSpPr>
          <p:spPr bwMode="auto">
            <a:xfrm>
              <a:off x="5362575" y="2960688"/>
              <a:ext cx="236538" cy="184150"/>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58" name="Freeform 625"/>
            <p:cNvSpPr>
              <a:spLocks/>
            </p:cNvSpPr>
            <p:nvPr/>
          </p:nvSpPr>
          <p:spPr bwMode="auto">
            <a:xfrm>
              <a:off x="5886450" y="3165475"/>
              <a:ext cx="195263" cy="476250"/>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59" name="Freeform 626"/>
            <p:cNvSpPr>
              <a:spLocks/>
            </p:cNvSpPr>
            <p:nvPr/>
          </p:nvSpPr>
          <p:spPr bwMode="auto">
            <a:xfrm>
              <a:off x="5486400" y="3014663"/>
              <a:ext cx="473075" cy="517525"/>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60" name="Freeform 627"/>
            <p:cNvSpPr>
              <a:spLocks/>
            </p:cNvSpPr>
            <p:nvPr/>
          </p:nvSpPr>
          <p:spPr bwMode="auto">
            <a:xfrm>
              <a:off x="5886450" y="3165475"/>
              <a:ext cx="195263" cy="476250"/>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61" name="Freeform 628"/>
            <p:cNvSpPr>
              <a:spLocks/>
            </p:cNvSpPr>
            <p:nvPr/>
          </p:nvSpPr>
          <p:spPr bwMode="auto">
            <a:xfrm>
              <a:off x="5978525" y="3306763"/>
              <a:ext cx="123825" cy="150812"/>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62" name="Freeform 629"/>
            <p:cNvSpPr>
              <a:spLocks/>
            </p:cNvSpPr>
            <p:nvPr/>
          </p:nvSpPr>
          <p:spPr bwMode="auto">
            <a:xfrm>
              <a:off x="5803900" y="3208338"/>
              <a:ext cx="82550" cy="76200"/>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63" name="Freeform 630"/>
            <p:cNvSpPr>
              <a:spLocks/>
            </p:cNvSpPr>
            <p:nvPr/>
          </p:nvSpPr>
          <p:spPr bwMode="auto">
            <a:xfrm>
              <a:off x="5978525" y="3306763"/>
              <a:ext cx="123825" cy="150812"/>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64" name="Freeform 631"/>
            <p:cNvSpPr>
              <a:spLocks/>
            </p:cNvSpPr>
            <p:nvPr/>
          </p:nvSpPr>
          <p:spPr bwMode="auto">
            <a:xfrm>
              <a:off x="5803900" y="3208338"/>
              <a:ext cx="82550" cy="76200"/>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65" name="Freeform 632"/>
            <p:cNvSpPr>
              <a:spLocks/>
            </p:cNvSpPr>
            <p:nvPr/>
          </p:nvSpPr>
          <p:spPr bwMode="auto">
            <a:xfrm>
              <a:off x="4714875" y="2495550"/>
              <a:ext cx="103188" cy="77788"/>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66" name="Freeform 633"/>
            <p:cNvSpPr>
              <a:spLocks/>
            </p:cNvSpPr>
            <p:nvPr/>
          </p:nvSpPr>
          <p:spPr bwMode="auto">
            <a:xfrm>
              <a:off x="4765675" y="2398713"/>
              <a:ext cx="73025" cy="65087"/>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67" name="Freeform 634"/>
            <p:cNvSpPr>
              <a:spLocks/>
            </p:cNvSpPr>
            <p:nvPr/>
          </p:nvSpPr>
          <p:spPr bwMode="auto">
            <a:xfrm>
              <a:off x="4756150" y="2506663"/>
              <a:ext cx="153988" cy="141287"/>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68" name="Freeform 635"/>
            <p:cNvSpPr>
              <a:spLocks/>
            </p:cNvSpPr>
            <p:nvPr/>
          </p:nvSpPr>
          <p:spPr bwMode="auto">
            <a:xfrm>
              <a:off x="4725988" y="2443163"/>
              <a:ext cx="122237" cy="74612"/>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69" name="Freeform 636"/>
            <p:cNvSpPr>
              <a:spLocks/>
            </p:cNvSpPr>
            <p:nvPr/>
          </p:nvSpPr>
          <p:spPr bwMode="auto">
            <a:xfrm>
              <a:off x="4127500" y="3446463"/>
              <a:ext cx="123825" cy="98425"/>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70" name="Freeform 637"/>
            <p:cNvSpPr>
              <a:spLocks/>
            </p:cNvSpPr>
            <p:nvPr/>
          </p:nvSpPr>
          <p:spPr bwMode="auto">
            <a:xfrm>
              <a:off x="4097338" y="3382963"/>
              <a:ext cx="103187" cy="74612"/>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71" name="Freeform 638"/>
            <p:cNvSpPr>
              <a:spLocks/>
            </p:cNvSpPr>
            <p:nvPr/>
          </p:nvSpPr>
          <p:spPr bwMode="auto">
            <a:xfrm>
              <a:off x="4765675" y="2398713"/>
              <a:ext cx="73025" cy="65087"/>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72" name="Freeform 639"/>
            <p:cNvSpPr>
              <a:spLocks/>
            </p:cNvSpPr>
            <p:nvPr/>
          </p:nvSpPr>
          <p:spPr bwMode="auto">
            <a:xfrm>
              <a:off x="4097338" y="3382963"/>
              <a:ext cx="103187" cy="74612"/>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73" name="Freeform 640"/>
            <p:cNvSpPr>
              <a:spLocks/>
            </p:cNvSpPr>
            <p:nvPr/>
          </p:nvSpPr>
          <p:spPr bwMode="auto">
            <a:xfrm>
              <a:off x="4108450" y="3189288"/>
              <a:ext cx="195263" cy="223837"/>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74" name="Freeform 641"/>
            <p:cNvSpPr>
              <a:spLocks/>
            </p:cNvSpPr>
            <p:nvPr/>
          </p:nvSpPr>
          <p:spPr bwMode="auto">
            <a:xfrm>
              <a:off x="4776788" y="3100388"/>
              <a:ext cx="184150" cy="184150"/>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75" name="Freeform 642"/>
            <p:cNvSpPr>
              <a:spLocks/>
            </p:cNvSpPr>
            <p:nvPr/>
          </p:nvSpPr>
          <p:spPr bwMode="auto">
            <a:xfrm>
              <a:off x="4529138" y="3068638"/>
              <a:ext cx="268287" cy="269875"/>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76" name="Freeform 643"/>
            <p:cNvSpPr>
              <a:spLocks/>
            </p:cNvSpPr>
            <p:nvPr/>
          </p:nvSpPr>
          <p:spPr bwMode="auto">
            <a:xfrm>
              <a:off x="4498975" y="2982913"/>
              <a:ext cx="73025" cy="139700"/>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77" name="Freeform 644"/>
            <p:cNvSpPr>
              <a:spLocks/>
            </p:cNvSpPr>
            <p:nvPr/>
          </p:nvSpPr>
          <p:spPr bwMode="auto">
            <a:xfrm>
              <a:off x="4168775" y="3014663"/>
              <a:ext cx="195263" cy="161925"/>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78" name="Freeform 645"/>
            <p:cNvSpPr>
              <a:spLocks/>
            </p:cNvSpPr>
            <p:nvPr/>
          </p:nvSpPr>
          <p:spPr bwMode="auto">
            <a:xfrm>
              <a:off x="4498975" y="2982913"/>
              <a:ext cx="73025" cy="139700"/>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79" name="Freeform 646"/>
            <p:cNvSpPr>
              <a:spLocks/>
            </p:cNvSpPr>
            <p:nvPr/>
          </p:nvSpPr>
          <p:spPr bwMode="auto">
            <a:xfrm>
              <a:off x="4168775" y="3014663"/>
              <a:ext cx="195263" cy="161925"/>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80" name="Freeform 647"/>
            <p:cNvSpPr>
              <a:spLocks/>
            </p:cNvSpPr>
            <p:nvPr/>
          </p:nvSpPr>
          <p:spPr bwMode="auto">
            <a:xfrm>
              <a:off x="4108450" y="3176588"/>
              <a:ext cx="131763" cy="119062"/>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81" name="Freeform 648"/>
            <p:cNvSpPr>
              <a:spLocks/>
            </p:cNvSpPr>
            <p:nvPr/>
          </p:nvSpPr>
          <p:spPr bwMode="auto">
            <a:xfrm>
              <a:off x="4117975" y="3446463"/>
              <a:ext cx="39688" cy="33337"/>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82" name="Freeform 649"/>
            <p:cNvSpPr>
              <a:spLocks/>
            </p:cNvSpPr>
            <p:nvPr/>
          </p:nvSpPr>
          <p:spPr bwMode="auto">
            <a:xfrm>
              <a:off x="4735513" y="3263900"/>
              <a:ext cx="266700" cy="344488"/>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83" name="Freeform 650"/>
            <p:cNvSpPr>
              <a:spLocks/>
            </p:cNvSpPr>
            <p:nvPr/>
          </p:nvSpPr>
          <p:spPr bwMode="auto">
            <a:xfrm>
              <a:off x="4240213" y="3489325"/>
              <a:ext cx="103187" cy="98425"/>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84" name="Freeform 651"/>
            <p:cNvSpPr>
              <a:spLocks/>
            </p:cNvSpPr>
            <p:nvPr/>
          </p:nvSpPr>
          <p:spPr bwMode="auto">
            <a:xfrm>
              <a:off x="4189413" y="3522663"/>
              <a:ext cx="71437" cy="65087"/>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85" name="Freeform 652"/>
            <p:cNvSpPr>
              <a:spLocks/>
            </p:cNvSpPr>
            <p:nvPr/>
          </p:nvSpPr>
          <p:spPr bwMode="auto">
            <a:xfrm>
              <a:off x="4157663" y="3502025"/>
              <a:ext cx="52387" cy="53975"/>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86" name="Freeform 653"/>
            <p:cNvSpPr>
              <a:spLocks/>
            </p:cNvSpPr>
            <p:nvPr/>
          </p:nvSpPr>
          <p:spPr bwMode="auto">
            <a:xfrm>
              <a:off x="4117975" y="3446463"/>
              <a:ext cx="39688" cy="33337"/>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87" name="Freeform 654"/>
            <p:cNvSpPr>
              <a:spLocks/>
            </p:cNvSpPr>
            <p:nvPr/>
          </p:nvSpPr>
          <p:spPr bwMode="auto">
            <a:xfrm>
              <a:off x="4157663" y="3502025"/>
              <a:ext cx="52387" cy="53975"/>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88" name="Freeform 655"/>
            <p:cNvSpPr>
              <a:spLocks/>
            </p:cNvSpPr>
            <p:nvPr/>
          </p:nvSpPr>
          <p:spPr bwMode="auto">
            <a:xfrm>
              <a:off x="4240213" y="3176588"/>
              <a:ext cx="1587" cy="12700"/>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89" name="Freeform 656"/>
            <p:cNvSpPr>
              <a:spLocks/>
            </p:cNvSpPr>
            <p:nvPr/>
          </p:nvSpPr>
          <p:spPr bwMode="auto">
            <a:xfrm>
              <a:off x="4240213" y="2982913"/>
              <a:ext cx="331787" cy="355600"/>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90" name="Rectangle 657"/>
            <p:cNvSpPr>
              <a:spLocks noChangeArrowheads="1"/>
            </p:cNvSpPr>
            <p:nvPr/>
          </p:nvSpPr>
          <p:spPr bwMode="auto">
            <a:xfrm>
              <a:off x="4240213" y="3176588"/>
              <a:ext cx="0" cy="12700"/>
            </a:xfrm>
            <a:prstGeom prst="rect">
              <a:avLst/>
            </a:prstGeom>
            <a:solidFill>
              <a:srgbClr val="0F92CE"/>
            </a:solidFill>
            <a:ln w="12700">
              <a:solidFill>
                <a:srgbClr val="0070C0"/>
              </a:solidFill>
              <a:miter lim="800000"/>
              <a:headEnd/>
              <a:tailEnd/>
            </a:ln>
          </p:spPr>
          <p:txBody>
            <a:bodyPr/>
            <a:lstStyle/>
            <a:p>
              <a:pPr algn="ctr">
                <a:spcBef>
                  <a:spcPct val="50000"/>
                </a:spcBef>
              </a:pPr>
              <a:endParaRPr lang="en-US" sz="800" dirty="0" smtClean="0">
                <a:solidFill>
                  <a:srgbClr val="4D4D4D"/>
                </a:solidFill>
              </a:endParaRPr>
            </a:p>
          </p:txBody>
        </p:sp>
        <p:sp>
          <p:nvSpPr>
            <p:cNvPr id="91" name="Freeform 658"/>
            <p:cNvSpPr>
              <a:spLocks/>
            </p:cNvSpPr>
            <p:nvPr/>
          </p:nvSpPr>
          <p:spPr bwMode="auto">
            <a:xfrm>
              <a:off x="4240213" y="2982913"/>
              <a:ext cx="331787" cy="355600"/>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92" name="Freeform 659"/>
            <p:cNvSpPr>
              <a:spLocks/>
            </p:cNvSpPr>
            <p:nvPr/>
          </p:nvSpPr>
          <p:spPr bwMode="auto">
            <a:xfrm>
              <a:off x="4260850" y="2960688"/>
              <a:ext cx="11113" cy="1587"/>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93" name="Freeform 660"/>
            <p:cNvSpPr>
              <a:spLocks/>
            </p:cNvSpPr>
            <p:nvPr/>
          </p:nvSpPr>
          <p:spPr bwMode="auto">
            <a:xfrm>
              <a:off x="4271963" y="2886075"/>
              <a:ext cx="9525" cy="1588"/>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94" name="Rectangle 661"/>
            <p:cNvSpPr>
              <a:spLocks noChangeArrowheads="1"/>
            </p:cNvSpPr>
            <p:nvPr/>
          </p:nvSpPr>
          <p:spPr bwMode="auto">
            <a:xfrm>
              <a:off x="4260850" y="2960688"/>
              <a:ext cx="11113" cy="0"/>
            </a:xfrm>
            <a:prstGeom prst="rect">
              <a:avLst/>
            </a:prstGeom>
            <a:solidFill>
              <a:srgbClr val="0F92CE"/>
            </a:solidFill>
            <a:ln w="12700">
              <a:solidFill>
                <a:srgbClr val="0070C0"/>
              </a:solidFill>
              <a:miter lim="800000"/>
              <a:headEnd/>
              <a:tailEnd/>
            </a:ln>
          </p:spPr>
          <p:txBody>
            <a:bodyPr/>
            <a:lstStyle/>
            <a:p>
              <a:pPr algn="ctr">
                <a:spcBef>
                  <a:spcPct val="50000"/>
                </a:spcBef>
              </a:pPr>
              <a:endParaRPr lang="en-US" sz="800" dirty="0" smtClean="0">
                <a:solidFill>
                  <a:srgbClr val="4D4D4D"/>
                </a:solidFill>
              </a:endParaRPr>
            </a:p>
          </p:txBody>
        </p:sp>
        <p:sp>
          <p:nvSpPr>
            <p:cNvPr id="95" name="Freeform 662"/>
            <p:cNvSpPr>
              <a:spLocks/>
            </p:cNvSpPr>
            <p:nvPr/>
          </p:nvSpPr>
          <p:spPr bwMode="auto">
            <a:xfrm>
              <a:off x="4271963" y="2886075"/>
              <a:ext cx="9525" cy="1588"/>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96" name="Freeform 663"/>
            <p:cNvSpPr>
              <a:spLocks/>
            </p:cNvSpPr>
            <p:nvPr/>
          </p:nvSpPr>
          <p:spPr bwMode="auto">
            <a:xfrm>
              <a:off x="4230688" y="2841625"/>
              <a:ext cx="195262" cy="161925"/>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solidFill>
              <a:srgbClr val="0F92CE"/>
            </a:solidFill>
            <a:ln w="6350">
              <a:solidFill>
                <a:srgbClr val="0070C0"/>
              </a:solidFill>
              <a:round/>
              <a:headEnd/>
              <a:tailEnd/>
            </a:ln>
          </p:spPr>
          <p:txBody>
            <a:bodyPr/>
            <a:lstStyle/>
            <a:p>
              <a:pPr eaLnBrk="0" hangingPunct="0"/>
              <a:endParaRPr lang="en-US" sz="800" baseline="0" dirty="0" smtClean="0">
                <a:solidFill>
                  <a:srgbClr val="000000"/>
                </a:solidFill>
              </a:endParaRPr>
            </a:p>
          </p:txBody>
        </p:sp>
        <p:sp>
          <p:nvSpPr>
            <p:cNvPr id="97" name="Freeform 664"/>
            <p:cNvSpPr>
              <a:spLocks/>
            </p:cNvSpPr>
            <p:nvPr/>
          </p:nvSpPr>
          <p:spPr bwMode="auto">
            <a:xfrm>
              <a:off x="4230688" y="2874963"/>
              <a:ext cx="50800" cy="107950"/>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rgbClr val="0F92CE"/>
            </a:solidFill>
            <a:ln w="12700">
              <a:solidFill>
                <a:srgbClr val="0F92CE"/>
              </a:solidFill>
              <a:round/>
              <a:headEnd/>
              <a:tailEnd/>
            </a:ln>
          </p:spPr>
          <p:txBody>
            <a:bodyPr/>
            <a:lstStyle/>
            <a:p>
              <a:pPr eaLnBrk="0" hangingPunct="0"/>
              <a:endParaRPr lang="en-US" sz="800" baseline="0" dirty="0" smtClean="0">
                <a:solidFill>
                  <a:srgbClr val="000000"/>
                </a:solidFill>
              </a:endParaRPr>
            </a:p>
          </p:txBody>
        </p:sp>
        <p:sp>
          <p:nvSpPr>
            <p:cNvPr id="98" name="Freeform 673"/>
            <p:cNvSpPr>
              <a:spLocks/>
            </p:cNvSpPr>
            <p:nvPr/>
          </p:nvSpPr>
          <p:spPr bwMode="auto">
            <a:xfrm>
              <a:off x="5197475" y="2982913"/>
              <a:ext cx="9525" cy="11112"/>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99" name="Freeform 674"/>
            <p:cNvSpPr>
              <a:spLocks/>
            </p:cNvSpPr>
            <p:nvPr/>
          </p:nvSpPr>
          <p:spPr bwMode="auto">
            <a:xfrm>
              <a:off x="5167313" y="2949575"/>
              <a:ext cx="11112" cy="22225"/>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00" name="Freeform 675"/>
            <p:cNvSpPr>
              <a:spLocks/>
            </p:cNvSpPr>
            <p:nvPr/>
          </p:nvSpPr>
          <p:spPr bwMode="auto">
            <a:xfrm>
              <a:off x="5197475" y="2982913"/>
              <a:ext cx="9525" cy="11112"/>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01" name="Freeform 676"/>
            <p:cNvSpPr>
              <a:spLocks/>
            </p:cNvSpPr>
            <p:nvPr/>
          </p:nvSpPr>
          <p:spPr bwMode="auto">
            <a:xfrm>
              <a:off x="5167313" y="2949575"/>
              <a:ext cx="11112" cy="22225"/>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02" name="Freeform 677"/>
            <p:cNvSpPr>
              <a:spLocks/>
            </p:cNvSpPr>
            <p:nvPr/>
          </p:nvSpPr>
          <p:spPr bwMode="auto">
            <a:xfrm>
              <a:off x="6010275" y="3284538"/>
              <a:ext cx="122238" cy="204787"/>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03" name="Freeform 678"/>
            <p:cNvSpPr>
              <a:spLocks/>
            </p:cNvSpPr>
            <p:nvPr/>
          </p:nvSpPr>
          <p:spPr bwMode="auto">
            <a:xfrm>
              <a:off x="6051550" y="3263900"/>
              <a:ext cx="112713" cy="247650"/>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04" name="Freeform 679"/>
            <p:cNvSpPr>
              <a:spLocks/>
            </p:cNvSpPr>
            <p:nvPr/>
          </p:nvSpPr>
          <p:spPr bwMode="auto">
            <a:xfrm>
              <a:off x="6010275" y="3284538"/>
              <a:ext cx="122238" cy="204787"/>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05" name="Freeform 680"/>
            <p:cNvSpPr>
              <a:spLocks/>
            </p:cNvSpPr>
            <p:nvPr/>
          </p:nvSpPr>
          <p:spPr bwMode="auto">
            <a:xfrm>
              <a:off x="6051550" y="3263900"/>
              <a:ext cx="112713" cy="247650"/>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06" name="Freeform 681"/>
            <p:cNvSpPr>
              <a:spLocks/>
            </p:cNvSpPr>
            <p:nvPr/>
          </p:nvSpPr>
          <p:spPr bwMode="auto">
            <a:xfrm>
              <a:off x="5681663" y="3133725"/>
              <a:ext cx="133350" cy="65088"/>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07" name="Freeform 682"/>
            <p:cNvSpPr>
              <a:spLocks/>
            </p:cNvSpPr>
            <p:nvPr/>
          </p:nvSpPr>
          <p:spPr bwMode="auto">
            <a:xfrm>
              <a:off x="5588000" y="2592388"/>
              <a:ext cx="987425" cy="725487"/>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08" name="Freeform 683"/>
            <p:cNvSpPr>
              <a:spLocks/>
            </p:cNvSpPr>
            <p:nvPr/>
          </p:nvSpPr>
          <p:spPr bwMode="auto">
            <a:xfrm>
              <a:off x="5815013" y="2625725"/>
              <a:ext cx="512762" cy="269875"/>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09" name="Freeform 684"/>
            <p:cNvSpPr>
              <a:spLocks/>
            </p:cNvSpPr>
            <p:nvPr/>
          </p:nvSpPr>
          <p:spPr bwMode="auto">
            <a:xfrm>
              <a:off x="5681663" y="3133725"/>
              <a:ext cx="133350" cy="65088"/>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10" name="Freeform 685"/>
            <p:cNvSpPr>
              <a:spLocks/>
            </p:cNvSpPr>
            <p:nvPr/>
          </p:nvSpPr>
          <p:spPr bwMode="auto">
            <a:xfrm>
              <a:off x="5815013" y="2625725"/>
              <a:ext cx="512762" cy="269875"/>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11" name="Freeform 686"/>
            <p:cNvSpPr>
              <a:spLocks/>
            </p:cNvSpPr>
            <p:nvPr/>
          </p:nvSpPr>
          <p:spPr bwMode="auto">
            <a:xfrm>
              <a:off x="4714875" y="1978025"/>
              <a:ext cx="174625" cy="400050"/>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solidFill>
              <a:srgbClr val="0F92CE"/>
            </a:solidFill>
            <a:ln w="6350">
              <a:solidFill>
                <a:srgbClr val="0070C0"/>
              </a:solidFill>
              <a:round/>
              <a:headEnd/>
              <a:tailEnd/>
            </a:ln>
          </p:spPr>
          <p:txBody>
            <a:bodyPr/>
            <a:lstStyle/>
            <a:p>
              <a:pPr eaLnBrk="0" hangingPunct="0"/>
              <a:endParaRPr lang="en-US" sz="800" baseline="0" dirty="0" smtClean="0">
                <a:solidFill>
                  <a:srgbClr val="000000"/>
                </a:solidFill>
              </a:endParaRPr>
            </a:p>
          </p:txBody>
        </p:sp>
        <p:sp>
          <p:nvSpPr>
            <p:cNvPr id="112" name="Freeform 687"/>
            <p:cNvSpPr>
              <a:spLocks/>
            </p:cNvSpPr>
            <p:nvPr/>
          </p:nvSpPr>
          <p:spPr bwMode="auto">
            <a:xfrm>
              <a:off x="4900613" y="2616200"/>
              <a:ext cx="9525" cy="9525"/>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13" name="Freeform 688"/>
            <p:cNvSpPr>
              <a:spLocks/>
            </p:cNvSpPr>
            <p:nvPr/>
          </p:nvSpPr>
          <p:spPr bwMode="auto">
            <a:xfrm>
              <a:off x="4829175" y="1524000"/>
              <a:ext cx="2486025" cy="1404938"/>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14" name="Freeform 689"/>
            <p:cNvSpPr>
              <a:spLocks/>
            </p:cNvSpPr>
            <p:nvPr/>
          </p:nvSpPr>
          <p:spPr bwMode="auto">
            <a:xfrm>
              <a:off x="5207000" y="2982913"/>
              <a:ext cx="52388" cy="11112"/>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15" name="Freeform 690"/>
            <p:cNvSpPr>
              <a:spLocks/>
            </p:cNvSpPr>
            <p:nvPr/>
          </p:nvSpPr>
          <p:spPr bwMode="auto">
            <a:xfrm>
              <a:off x="5137150" y="2530475"/>
              <a:ext cx="666750" cy="495300"/>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16" name="Freeform 691"/>
            <p:cNvSpPr>
              <a:spLocks/>
            </p:cNvSpPr>
            <p:nvPr/>
          </p:nvSpPr>
          <p:spPr bwMode="auto">
            <a:xfrm>
              <a:off x="5178425" y="2971800"/>
              <a:ext cx="19050" cy="11113"/>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17" name="Freeform 692"/>
            <p:cNvSpPr>
              <a:spLocks/>
            </p:cNvSpPr>
            <p:nvPr/>
          </p:nvSpPr>
          <p:spPr bwMode="auto">
            <a:xfrm>
              <a:off x="4643438" y="2711450"/>
              <a:ext cx="11112" cy="1588"/>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18" name="Freeform 693"/>
            <p:cNvSpPr>
              <a:spLocks/>
            </p:cNvSpPr>
            <p:nvPr/>
          </p:nvSpPr>
          <p:spPr bwMode="auto">
            <a:xfrm>
              <a:off x="5178425" y="2971800"/>
              <a:ext cx="19050" cy="11113"/>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19" name="Rectangle 694"/>
            <p:cNvSpPr>
              <a:spLocks noChangeArrowheads="1"/>
            </p:cNvSpPr>
            <p:nvPr/>
          </p:nvSpPr>
          <p:spPr bwMode="auto">
            <a:xfrm>
              <a:off x="4643438" y="2711450"/>
              <a:ext cx="11112" cy="0"/>
            </a:xfrm>
            <a:prstGeom prst="rect">
              <a:avLst/>
            </a:prstGeom>
            <a:solidFill>
              <a:srgbClr val="0F92CE"/>
            </a:solidFill>
            <a:ln w="12700">
              <a:solidFill>
                <a:srgbClr val="0070C0"/>
              </a:solidFill>
              <a:miter lim="800000"/>
              <a:headEnd/>
              <a:tailEnd/>
            </a:ln>
          </p:spPr>
          <p:txBody>
            <a:bodyPr/>
            <a:lstStyle/>
            <a:p>
              <a:pPr algn="ctr">
                <a:spcBef>
                  <a:spcPct val="50000"/>
                </a:spcBef>
              </a:pPr>
              <a:endParaRPr lang="en-US" sz="800" dirty="0" smtClean="0">
                <a:solidFill>
                  <a:srgbClr val="4D4D4D"/>
                </a:solidFill>
              </a:endParaRPr>
            </a:p>
          </p:txBody>
        </p:sp>
        <p:sp>
          <p:nvSpPr>
            <p:cNvPr id="120" name="Freeform 695"/>
            <p:cNvSpPr>
              <a:spLocks/>
            </p:cNvSpPr>
            <p:nvPr/>
          </p:nvSpPr>
          <p:spPr bwMode="auto">
            <a:xfrm>
              <a:off x="4529138" y="2711450"/>
              <a:ext cx="125412" cy="55563"/>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solidFill>
              <a:srgbClr val="0F92CE"/>
            </a:solidFill>
            <a:ln w="6350">
              <a:solidFill>
                <a:schemeClr val="tx1"/>
              </a:solidFill>
              <a:round/>
              <a:headEnd/>
              <a:tailEnd/>
            </a:ln>
          </p:spPr>
          <p:txBody>
            <a:bodyPr/>
            <a:lstStyle/>
            <a:p>
              <a:pPr eaLnBrk="0" hangingPunct="0"/>
              <a:endParaRPr lang="en-US" sz="800" baseline="0" dirty="0" smtClean="0">
                <a:solidFill>
                  <a:srgbClr val="000000"/>
                </a:solidFill>
              </a:endParaRPr>
            </a:p>
          </p:txBody>
        </p:sp>
        <p:sp>
          <p:nvSpPr>
            <p:cNvPr id="121" name="Freeform 696"/>
            <p:cNvSpPr>
              <a:spLocks/>
            </p:cNvSpPr>
            <p:nvPr/>
          </p:nvSpPr>
          <p:spPr bwMode="auto">
            <a:xfrm>
              <a:off x="4303713" y="2647950"/>
              <a:ext cx="206375" cy="227013"/>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22" name="Freeform 697"/>
            <p:cNvSpPr>
              <a:spLocks/>
            </p:cNvSpPr>
            <p:nvPr/>
          </p:nvSpPr>
          <p:spPr bwMode="auto">
            <a:xfrm>
              <a:off x="4487863" y="2767013"/>
              <a:ext cx="195262" cy="193675"/>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23" name="Freeform 698"/>
            <p:cNvSpPr>
              <a:spLocks/>
            </p:cNvSpPr>
            <p:nvPr/>
          </p:nvSpPr>
          <p:spPr bwMode="auto">
            <a:xfrm>
              <a:off x="4467225" y="2538413"/>
              <a:ext cx="155575" cy="206375"/>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solidFill>
              <a:srgbClr val="0F92CE"/>
            </a:solidFill>
            <a:ln w="6350">
              <a:solidFill>
                <a:srgbClr val="0070C0"/>
              </a:solidFill>
              <a:round/>
              <a:headEnd/>
              <a:tailEnd/>
            </a:ln>
          </p:spPr>
          <p:txBody>
            <a:bodyPr/>
            <a:lstStyle/>
            <a:p>
              <a:pPr eaLnBrk="0" hangingPunct="0"/>
              <a:endParaRPr lang="en-US" sz="800" baseline="0" dirty="0" smtClean="0">
                <a:solidFill>
                  <a:srgbClr val="000000"/>
                </a:solidFill>
              </a:endParaRPr>
            </a:p>
          </p:txBody>
        </p:sp>
        <p:sp>
          <p:nvSpPr>
            <p:cNvPr id="124" name="Freeform 699"/>
            <p:cNvSpPr>
              <a:spLocks/>
            </p:cNvSpPr>
            <p:nvPr/>
          </p:nvSpPr>
          <p:spPr bwMode="auto">
            <a:xfrm>
              <a:off x="4435475" y="2582863"/>
              <a:ext cx="63500" cy="7620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25" name="Freeform 700"/>
            <p:cNvSpPr>
              <a:spLocks/>
            </p:cNvSpPr>
            <p:nvPr/>
          </p:nvSpPr>
          <p:spPr bwMode="auto">
            <a:xfrm>
              <a:off x="4487863" y="2767013"/>
              <a:ext cx="195262" cy="193675"/>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26" name="Freeform 701"/>
            <p:cNvSpPr>
              <a:spLocks/>
            </p:cNvSpPr>
            <p:nvPr/>
          </p:nvSpPr>
          <p:spPr bwMode="auto">
            <a:xfrm>
              <a:off x="4435475" y="2582863"/>
              <a:ext cx="63500" cy="7620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rgbClr val="0F92CE"/>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pPr eaLnBrk="0" hangingPunct="0"/>
              <a:endParaRPr lang="en-US" sz="800" baseline="0" dirty="0" smtClean="0">
                <a:solidFill>
                  <a:srgbClr val="000000"/>
                </a:solidFill>
              </a:endParaRPr>
            </a:p>
          </p:txBody>
        </p:sp>
        <p:sp>
          <p:nvSpPr>
            <p:cNvPr id="127" name="Freeform 702"/>
            <p:cNvSpPr>
              <a:spLocks/>
            </p:cNvSpPr>
            <p:nvPr/>
          </p:nvSpPr>
          <p:spPr bwMode="auto">
            <a:xfrm>
              <a:off x="4705350" y="2886075"/>
              <a:ext cx="101600" cy="107950"/>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28" name="Freeform 703"/>
            <p:cNvSpPr>
              <a:spLocks/>
            </p:cNvSpPr>
            <p:nvPr/>
          </p:nvSpPr>
          <p:spPr bwMode="auto">
            <a:xfrm>
              <a:off x="4456113" y="1912938"/>
              <a:ext cx="423862" cy="530225"/>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solidFill>
              <a:srgbClr val="0F92CE"/>
            </a:solidFill>
            <a:ln w="6350">
              <a:solidFill>
                <a:srgbClr val="0070C0"/>
              </a:solidFill>
              <a:round/>
              <a:headEnd/>
              <a:tailEnd/>
            </a:ln>
          </p:spPr>
          <p:txBody>
            <a:bodyPr/>
            <a:lstStyle/>
            <a:p>
              <a:pPr eaLnBrk="0" hangingPunct="0"/>
              <a:endParaRPr lang="en-US" sz="800" baseline="0" dirty="0" smtClean="0">
                <a:solidFill>
                  <a:srgbClr val="000000"/>
                </a:solidFill>
              </a:endParaRPr>
            </a:p>
          </p:txBody>
        </p:sp>
        <p:sp>
          <p:nvSpPr>
            <p:cNvPr id="129" name="Freeform 704"/>
            <p:cNvSpPr>
              <a:spLocks/>
            </p:cNvSpPr>
            <p:nvPr/>
          </p:nvSpPr>
          <p:spPr bwMode="auto">
            <a:xfrm>
              <a:off x="4560888" y="2022475"/>
              <a:ext cx="204787" cy="508000"/>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solidFill>
              <a:srgbClr val="0F92CE"/>
            </a:solidFill>
            <a:ln w="6350">
              <a:solidFill>
                <a:srgbClr val="0070C0"/>
              </a:solidFill>
              <a:round/>
              <a:headEnd/>
              <a:tailEnd/>
            </a:ln>
          </p:spPr>
          <p:txBody>
            <a:bodyPr/>
            <a:lstStyle/>
            <a:p>
              <a:pPr eaLnBrk="0" hangingPunct="0"/>
              <a:endParaRPr lang="en-US" sz="800" baseline="0" dirty="0" smtClean="0">
                <a:solidFill>
                  <a:srgbClr val="000000"/>
                </a:solidFill>
              </a:endParaRPr>
            </a:p>
          </p:txBody>
        </p:sp>
        <p:sp>
          <p:nvSpPr>
            <p:cNvPr id="130" name="Freeform 705"/>
            <p:cNvSpPr>
              <a:spLocks/>
            </p:cNvSpPr>
            <p:nvPr/>
          </p:nvSpPr>
          <p:spPr bwMode="auto">
            <a:xfrm>
              <a:off x="4735513" y="2616200"/>
              <a:ext cx="298450" cy="204788"/>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31" name="Freeform 706"/>
            <p:cNvSpPr>
              <a:spLocks/>
            </p:cNvSpPr>
            <p:nvPr/>
          </p:nvSpPr>
          <p:spPr bwMode="auto">
            <a:xfrm>
              <a:off x="4910138" y="2616200"/>
              <a:ext cx="30162" cy="20638"/>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32" name="Freeform 707"/>
            <p:cNvSpPr>
              <a:spLocks/>
            </p:cNvSpPr>
            <p:nvPr/>
          </p:nvSpPr>
          <p:spPr bwMode="auto">
            <a:xfrm>
              <a:off x="4705350" y="2886075"/>
              <a:ext cx="101600" cy="107950"/>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33" name="Freeform 708"/>
            <p:cNvSpPr>
              <a:spLocks/>
            </p:cNvSpPr>
            <p:nvPr/>
          </p:nvSpPr>
          <p:spPr bwMode="auto">
            <a:xfrm>
              <a:off x="4910138" y="2616200"/>
              <a:ext cx="30162" cy="20638"/>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34" name="Freeform 709"/>
            <p:cNvSpPr>
              <a:spLocks/>
            </p:cNvSpPr>
            <p:nvPr/>
          </p:nvSpPr>
          <p:spPr bwMode="auto">
            <a:xfrm>
              <a:off x="4705350" y="2724150"/>
              <a:ext cx="163513" cy="117475"/>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35" name="Freeform 710"/>
            <p:cNvSpPr>
              <a:spLocks/>
            </p:cNvSpPr>
            <p:nvPr/>
          </p:nvSpPr>
          <p:spPr bwMode="auto">
            <a:xfrm>
              <a:off x="4705350" y="2778125"/>
              <a:ext cx="41275" cy="52388"/>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36" name="Freeform 711"/>
            <p:cNvSpPr>
              <a:spLocks/>
            </p:cNvSpPr>
            <p:nvPr/>
          </p:nvSpPr>
          <p:spPr bwMode="auto">
            <a:xfrm>
              <a:off x="4572000" y="2659063"/>
              <a:ext cx="111125" cy="65087"/>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solidFill>
              <a:srgbClr val="0F92CE"/>
            </a:solidFill>
            <a:ln w="6350">
              <a:solidFill>
                <a:srgbClr val="0070C0"/>
              </a:solidFill>
              <a:round/>
              <a:headEnd/>
              <a:tailEnd/>
            </a:ln>
          </p:spPr>
          <p:txBody>
            <a:bodyPr/>
            <a:lstStyle/>
            <a:p>
              <a:pPr eaLnBrk="0" hangingPunct="0"/>
              <a:endParaRPr lang="en-US" sz="800" baseline="0" dirty="0" smtClean="0">
                <a:solidFill>
                  <a:srgbClr val="000000"/>
                </a:solidFill>
              </a:endParaRPr>
            </a:p>
          </p:txBody>
        </p:sp>
        <p:sp>
          <p:nvSpPr>
            <p:cNvPr id="137" name="Freeform 712"/>
            <p:cNvSpPr>
              <a:spLocks/>
            </p:cNvSpPr>
            <p:nvPr/>
          </p:nvSpPr>
          <p:spPr bwMode="auto">
            <a:xfrm>
              <a:off x="4643438" y="2724150"/>
              <a:ext cx="103187" cy="63500"/>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38" name="Freeform 713"/>
            <p:cNvSpPr>
              <a:spLocks/>
            </p:cNvSpPr>
            <p:nvPr/>
          </p:nvSpPr>
          <p:spPr bwMode="auto">
            <a:xfrm>
              <a:off x="4654550" y="2690813"/>
              <a:ext cx="92075" cy="44450"/>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39" name="Freeform 714"/>
            <p:cNvSpPr>
              <a:spLocks/>
            </p:cNvSpPr>
            <p:nvPr/>
          </p:nvSpPr>
          <p:spPr bwMode="auto">
            <a:xfrm>
              <a:off x="4705350" y="2778125"/>
              <a:ext cx="41275" cy="52388"/>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40" name="Freeform 715"/>
            <p:cNvSpPr>
              <a:spLocks/>
            </p:cNvSpPr>
            <p:nvPr/>
          </p:nvSpPr>
          <p:spPr bwMode="auto">
            <a:xfrm>
              <a:off x="4654550" y="2690813"/>
              <a:ext cx="92075" cy="44450"/>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41" name="Freeform 716"/>
            <p:cNvSpPr>
              <a:spLocks/>
            </p:cNvSpPr>
            <p:nvPr/>
          </p:nvSpPr>
          <p:spPr bwMode="auto">
            <a:xfrm>
              <a:off x="4746625" y="2830513"/>
              <a:ext cx="111125" cy="98425"/>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42" name="Freeform 717"/>
            <p:cNvSpPr>
              <a:spLocks/>
            </p:cNvSpPr>
            <p:nvPr/>
          </p:nvSpPr>
          <p:spPr bwMode="auto">
            <a:xfrm>
              <a:off x="4673600" y="2778125"/>
              <a:ext cx="82550" cy="150813"/>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43" name="Freeform 718"/>
            <p:cNvSpPr>
              <a:spLocks/>
            </p:cNvSpPr>
            <p:nvPr/>
          </p:nvSpPr>
          <p:spPr bwMode="auto">
            <a:xfrm>
              <a:off x="4602163" y="2755900"/>
              <a:ext cx="92075" cy="119063"/>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44" name="Freeform 719"/>
            <p:cNvSpPr>
              <a:spLocks/>
            </p:cNvSpPr>
            <p:nvPr/>
          </p:nvSpPr>
          <p:spPr bwMode="auto">
            <a:xfrm>
              <a:off x="4705350" y="2530475"/>
              <a:ext cx="50800" cy="31750"/>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45" name="Freeform 720"/>
            <p:cNvSpPr>
              <a:spLocks/>
            </p:cNvSpPr>
            <p:nvPr/>
          </p:nvSpPr>
          <p:spPr bwMode="auto">
            <a:xfrm>
              <a:off x="4746625" y="2830513"/>
              <a:ext cx="111125" cy="98425"/>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46" name="Freeform 721"/>
            <p:cNvSpPr>
              <a:spLocks/>
            </p:cNvSpPr>
            <p:nvPr/>
          </p:nvSpPr>
          <p:spPr bwMode="auto">
            <a:xfrm>
              <a:off x="4705350" y="2530475"/>
              <a:ext cx="50800" cy="31750"/>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47" name="Freeform 722"/>
            <p:cNvSpPr>
              <a:spLocks/>
            </p:cNvSpPr>
            <p:nvPr/>
          </p:nvSpPr>
          <p:spPr bwMode="auto">
            <a:xfrm>
              <a:off x="4611688" y="2549525"/>
              <a:ext cx="153987" cy="152400"/>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solidFill>
              <a:srgbClr val="0F92CE"/>
            </a:solidFill>
            <a:ln w="6350">
              <a:solidFill>
                <a:srgbClr val="0070C0"/>
              </a:solidFill>
              <a:round/>
              <a:headEnd/>
              <a:tailEnd/>
            </a:ln>
          </p:spPr>
          <p:txBody>
            <a:bodyPr/>
            <a:lstStyle/>
            <a:p>
              <a:pPr eaLnBrk="0" hangingPunct="0"/>
              <a:endParaRPr lang="en-US" sz="800" baseline="0" dirty="0" smtClean="0">
                <a:solidFill>
                  <a:srgbClr val="000000"/>
                </a:solidFill>
              </a:endParaRPr>
            </a:p>
          </p:txBody>
        </p:sp>
        <p:sp>
          <p:nvSpPr>
            <p:cNvPr id="148" name="Freeform 723"/>
            <p:cNvSpPr>
              <a:spLocks/>
            </p:cNvSpPr>
            <p:nvPr/>
          </p:nvSpPr>
          <p:spPr bwMode="auto">
            <a:xfrm>
              <a:off x="4478338" y="2744788"/>
              <a:ext cx="73025" cy="42862"/>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49" name="Freeform 724"/>
            <p:cNvSpPr>
              <a:spLocks/>
            </p:cNvSpPr>
            <p:nvPr/>
          </p:nvSpPr>
          <p:spPr bwMode="auto">
            <a:xfrm>
              <a:off x="4510088" y="2463800"/>
              <a:ext cx="50800" cy="85725"/>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solidFill>
              <a:srgbClr val="0F92CE"/>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pPr eaLnBrk="0" hangingPunct="0"/>
              <a:endParaRPr lang="en-US" sz="800" baseline="0" dirty="0" smtClean="0">
                <a:solidFill>
                  <a:srgbClr val="000000"/>
                </a:solidFill>
              </a:endParaRPr>
            </a:p>
          </p:txBody>
        </p:sp>
        <p:sp>
          <p:nvSpPr>
            <p:cNvPr id="150" name="Freeform 725"/>
            <p:cNvSpPr>
              <a:spLocks/>
            </p:cNvSpPr>
            <p:nvPr/>
          </p:nvSpPr>
          <p:spPr bwMode="auto">
            <a:xfrm>
              <a:off x="4425950" y="2636838"/>
              <a:ext cx="52388" cy="5397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51" name="Freeform 726"/>
            <p:cNvSpPr>
              <a:spLocks/>
            </p:cNvSpPr>
            <p:nvPr/>
          </p:nvSpPr>
          <p:spPr bwMode="auto">
            <a:xfrm>
              <a:off x="4478338" y="2744788"/>
              <a:ext cx="73025" cy="42862"/>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rgbClr val="0F92CE"/>
            </a:solidFill>
            <a:ln w="12700">
              <a:solidFill>
                <a:srgbClr val="0F92CE"/>
              </a:solidFill>
              <a:round/>
              <a:headEnd/>
              <a:tailEnd/>
            </a:ln>
          </p:spPr>
          <p:txBody>
            <a:bodyPr/>
            <a:lstStyle/>
            <a:p>
              <a:pPr eaLnBrk="0" hangingPunct="0"/>
              <a:endParaRPr lang="en-US" sz="800" baseline="0" dirty="0" smtClean="0">
                <a:solidFill>
                  <a:srgbClr val="000000"/>
                </a:solidFill>
              </a:endParaRPr>
            </a:p>
          </p:txBody>
        </p:sp>
        <p:sp>
          <p:nvSpPr>
            <p:cNvPr id="152" name="Freeform 727"/>
            <p:cNvSpPr>
              <a:spLocks/>
            </p:cNvSpPr>
            <p:nvPr/>
          </p:nvSpPr>
          <p:spPr bwMode="auto">
            <a:xfrm>
              <a:off x="4425950" y="2636838"/>
              <a:ext cx="52388" cy="5397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rgbClr val="0F92CE"/>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pPr eaLnBrk="0" hangingPunct="0"/>
              <a:endParaRPr lang="en-US" sz="800" baseline="0" dirty="0" smtClean="0">
                <a:solidFill>
                  <a:srgbClr val="000000"/>
                </a:solidFill>
              </a:endParaRPr>
            </a:p>
          </p:txBody>
        </p:sp>
        <p:sp>
          <p:nvSpPr>
            <p:cNvPr id="153" name="Freeform 728"/>
            <p:cNvSpPr>
              <a:spLocks/>
            </p:cNvSpPr>
            <p:nvPr/>
          </p:nvSpPr>
          <p:spPr bwMode="auto">
            <a:xfrm>
              <a:off x="4384675" y="3251200"/>
              <a:ext cx="258763" cy="206375"/>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54" name="Freeform 729"/>
            <p:cNvSpPr>
              <a:spLocks/>
            </p:cNvSpPr>
            <p:nvPr/>
          </p:nvSpPr>
          <p:spPr bwMode="auto">
            <a:xfrm>
              <a:off x="4178300" y="3232150"/>
              <a:ext cx="268288" cy="257175"/>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55" name="Freeform 730"/>
            <p:cNvSpPr>
              <a:spLocks/>
            </p:cNvSpPr>
            <p:nvPr/>
          </p:nvSpPr>
          <p:spPr bwMode="auto">
            <a:xfrm>
              <a:off x="5053013" y="3468688"/>
              <a:ext cx="153987" cy="227012"/>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56" name="Freeform 731"/>
            <p:cNvSpPr>
              <a:spLocks/>
            </p:cNvSpPr>
            <p:nvPr/>
          </p:nvSpPr>
          <p:spPr bwMode="auto">
            <a:xfrm>
              <a:off x="4384675" y="3251200"/>
              <a:ext cx="258763" cy="206375"/>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57" name="Freeform 732"/>
            <p:cNvSpPr>
              <a:spLocks/>
            </p:cNvSpPr>
            <p:nvPr/>
          </p:nvSpPr>
          <p:spPr bwMode="auto">
            <a:xfrm>
              <a:off x="5053013" y="3468688"/>
              <a:ext cx="153987" cy="227012"/>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58" name="Freeform 733"/>
            <p:cNvSpPr>
              <a:spLocks/>
            </p:cNvSpPr>
            <p:nvPr/>
          </p:nvSpPr>
          <p:spPr bwMode="auto">
            <a:xfrm>
              <a:off x="4611688" y="3457575"/>
              <a:ext cx="20637" cy="87313"/>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59" name="Freeform 734"/>
            <p:cNvSpPr>
              <a:spLocks/>
            </p:cNvSpPr>
            <p:nvPr/>
          </p:nvSpPr>
          <p:spPr bwMode="auto">
            <a:xfrm>
              <a:off x="4611688" y="3457575"/>
              <a:ext cx="20637" cy="8731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60" name="Freeform 735"/>
            <p:cNvSpPr>
              <a:spLocks/>
            </p:cNvSpPr>
            <p:nvPr/>
          </p:nvSpPr>
          <p:spPr bwMode="auto">
            <a:xfrm>
              <a:off x="4611688" y="3457575"/>
              <a:ext cx="20637" cy="8731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61" name="Freeform 736"/>
            <p:cNvSpPr>
              <a:spLocks/>
            </p:cNvSpPr>
            <p:nvPr/>
          </p:nvSpPr>
          <p:spPr bwMode="auto">
            <a:xfrm>
              <a:off x="4602163" y="3263900"/>
              <a:ext cx="163512" cy="280988"/>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62" name="Freeform 737"/>
            <p:cNvSpPr>
              <a:spLocks/>
            </p:cNvSpPr>
            <p:nvPr/>
          </p:nvSpPr>
          <p:spPr bwMode="auto">
            <a:xfrm>
              <a:off x="4602163" y="3263900"/>
              <a:ext cx="163512" cy="280988"/>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63" name="Freeform 738"/>
            <p:cNvSpPr>
              <a:spLocks/>
            </p:cNvSpPr>
            <p:nvPr/>
          </p:nvSpPr>
          <p:spPr bwMode="auto">
            <a:xfrm>
              <a:off x="4602163" y="3263900"/>
              <a:ext cx="163512" cy="280988"/>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64" name="Freeform 739"/>
            <p:cNvSpPr>
              <a:spLocks/>
            </p:cNvSpPr>
            <p:nvPr/>
          </p:nvSpPr>
          <p:spPr bwMode="auto">
            <a:xfrm>
              <a:off x="4654550" y="4052888"/>
              <a:ext cx="255588" cy="247650"/>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65" name="Freeform 740"/>
            <p:cNvSpPr>
              <a:spLocks/>
            </p:cNvSpPr>
            <p:nvPr/>
          </p:nvSpPr>
          <p:spPr bwMode="auto">
            <a:xfrm>
              <a:off x="4705350" y="3976688"/>
              <a:ext cx="152400" cy="161925"/>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66" name="Freeform 741"/>
            <p:cNvSpPr>
              <a:spLocks/>
            </p:cNvSpPr>
            <p:nvPr/>
          </p:nvSpPr>
          <p:spPr bwMode="auto">
            <a:xfrm>
              <a:off x="4868863" y="3846513"/>
              <a:ext cx="174625" cy="292100"/>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67" name="Freeform 742"/>
            <p:cNvSpPr>
              <a:spLocks/>
            </p:cNvSpPr>
            <p:nvPr/>
          </p:nvSpPr>
          <p:spPr bwMode="auto">
            <a:xfrm>
              <a:off x="4868863" y="3684588"/>
              <a:ext cx="165100" cy="182562"/>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68" name="Freeform 743"/>
            <p:cNvSpPr>
              <a:spLocks/>
            </p:cNvSpPr>
            <p:nvPr/>
          </p:nvSpPr>
          <p:spPr bwMode="auto">
            <a:xfrm>
              <a:off x="4581525" y="3771900"/>
              <a:ext cx="195263" cy="204788"/>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69" name="Freeform 744"/>
            <p:cNvSpPr>
              <a:spLocks/>
            </p:cNvSpPr>
            <p:nvPr/>
          </p:nvSpPr>
          <p:spPr bwMode="auto">
            <a:xfrm>
              <a:off x="4581525" y="3576638"/>
              <a:ext cx="298450" cy="314325"/>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70" name="Freeform 745"/>
            <p:cNvSpPr>
              <a:spLocks/>
            </p:cNvSpPr>
            <p:nvPr/>
          </p:nvSpPr>
          <p:spPr bwMode="auto">
            <a:xfrm>
              <a:off x="4921250" y="3360738"/>
              <a:ext cx="234950" cy="238125"/>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71" name="Freeform 746"/>
            <p:cNvSpPr>
              <a:spLocks/>
            </p:cNvSpPr>
            <p:nvPr/>
          </p:nvSpPr>
          <p:spPr bwMode="auto">
            <a:xfrm>
              <a:off x="4932363" y="3587750"/>
              <a:ext cx="131762" cy="161925"/>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72" name="Freeform 747"/>
            <p:cNvSpPr>
              <a:spLocks/>
            </p:cNvSpPr>
            <p:nvPr/>
          </p:nvSpPr>
          <p:spPr bwMode="auto">
            <a:xfrm>
              <a:off x="4786313" y="3933825"/>
              <a:ext cx="123825" cy="128588"/>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73" name="Freeform 748"/>
            <p:cNvSpPr>
              <a:spLocks/>
            </p:cNvSpPr>
            <p:nvPr/>
          </p:nvSpPr>
          <p:spPr bwMode="auto">
            <a:xfrm>
              <a:off x="4746625" y="3598863"/>
              <a:ext cx="214313" cy="377825"/>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74" name="Freeform 749"/>
            <p:cNvSpPr>
              <a:spLocks/>
            </p:cNvSpPr>
            <p:nvPr/>
          </p:nvSpPr>
          <p:spPr bwMode="auto">
            <a:xfrm>
              <a:off x="4303713" y="3403600"/>
              <a:ext cx="122237" cy="98425"/>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75" name="Freeform 750"/>
            <p:cNvSpPr>
              <a:spLocks/>
            </p:cNvSpPr>
            <p:nvPr/>
          </p:nvSpPr>
          <p:spPr bwMode="auto">
            <a:xfrm>
              <a:off x="4705350" y="3976688"/>
              <a:ext cx="152400" cy="161925"/>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76" name="Freeform 751"/>
            <p:cNvSpPr>
              <a:spLocks/>
            </p:cNvSpPr>
            <p:nvPr/>
          </p:nvSpPr>
          <p:spPr bwMode="auto">
            <a:xfrm>
              <a:off x="4303713" y="3403600"/>
              <a:ext cx="122237" cy="98425"/>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77" name="Freeform 752"/>
            <p:cNvSpPr>
              <a:spLocks/>
            </p:cNvSpPr>
            <p:nvPr/>
          </p:nvSpPr>
          <p:spPr bwMode="auto">
            <a:xfrm>
              <a:off x="4303713" y="3403600"/>
              <a:ext cx="122237" cy="98425"/>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78" name="Freeform 753"/>
            <p:cNvSpPr>
              <a:spLocks/>
            </p:cNvSpPr>
            <p:nvPr/>
          </p:nvSpPr>
          <p:spPr bwMode="auto">
            <a:xfrm>
              <a:off x="4384675" y="3479800"/>
              <a:ext cx="11113" cy="0"/>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0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79" name="Freeform 754"/>
            <p:cNvSpPr>
              <a:spLocks/>
            </p:cNvSpPr>
            <p:nvPr/>
          </p:nvSpPr>
          <p:spPr bwMode="auto">
            <a:xfrm>
              <a:off x="4384675" y="3479800"/>
              <a:ext cx="11113" cy="0"/>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0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80" name="Freeform 755"/>
            <p:cNvSpPr>
              <a:spLocks/>
            </p:cNvSpPr>
            <p:nvPr/>
          </p:nvSpPr>
          <p:spPr bwMode="auto">
            <a:xfrm>
              <a:off x="4384675" y="3479800"/>
              <a:ext cx="11113" cy="0"/>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0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81" name="Freeform 756"/>
            <p:cNvSpPr>
              <a:spLocks/>
            </p:cNvSpPr>
            <p:nvPr/>
          </p:nvSpPr>
          <p:spPr bwMode="auto">
            <a:xfrm>
              <a:off x="4332288" y="3479800"/>
              <a:ext cx="63500" cy="96838"/>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82" name="Freeform 757"/>
            <p:cNvSpPr>
              <a:spLocks/>
            </p:cNvSpPr>
            <p:nvPr/>
          </p:nvSpPr>
          <p:spPr bwMode="auto">
            <a:xfrm>
              <a:off x="4425950" y="3413125"/>
              <a:ext cx="196850" cy="185738"/>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83" name="Freeform 758"/>
            <p:cNvSpPr>
              <a:spLocks/>
            </p:cNvSpPr>
            <p:nvPr/>
          </p:nvSpPr>
          <p:spPr bwMode="auto">
            <a:xfrm>
              <a:off x="4622800" y="3479800"/>
              <a:ext cx="206375" cy="128588"/>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84" name="Freeform 759"/>
            <p:cNvSpPr>
              <a:spLocks/>
            </p:cNvSpPr>
            <p:nvPr/>
          </p:nvSpPr>
          <p:spPr bwMode="auto">
            <a:xfrm>
              <a:off x="4425950" y="3413125"/>
              <a:ext cx="196850" cy="185738"/>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85" name="Freeform 760"/>
            <p:cNvSpPr>
              <a:spLocks/>
            </p:cNvSpPr>
            <p:nvPr/>
          </p:nvSpPr>
          <p:spPr bwMode="auto">
            <a:xfrm>
              <a:off x="4622800" y="3479800"/>
              <a:ext cx="206375" cy="128588"/>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86" name="Freeform 761"/>
            <p:cNvSpPr>
              <a:spLocks/>
            </p:cNvSpPr>
            <p:nvPr/>
          </p:nvSpPr>
          <p:spPr bwMode="auto">
            <a:xfrm>
              <a:off x="4560888" y="3598863"/>
              <a:ext cx="122237" cy="161925"/>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87" name="Freeform 762"/>
            <p:cNvSpPr>
              <a:spLocks/>
            </p:cNvSpPr>
            <p:nvPr/>
          </p:nvSpPr>
          <p:spPr bwMode="auto">
            <a:xfrm>
              <a:off x="4529138" y="3630613"/>
              <a:ext cx="82550" cy="96837"/>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88" name="Freeform 763"/>
            <p:cNvSpPr>
              <a:spLocks/>
            </p:cNvSpPr>
            <p:nvPr/>
          </p:nvSpPr>
          <p:spPr bwMode="auto">
            <a:xfrm>
              <a:off x="4510088" y="3457575"/>
              <a:ext cx="122237" cy="173038"/>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89" name="Freeform 764"/>
            <p:cNvSpPr>
              <a:spLocks/>
            </p:cNvSpPr>
            <p:nvPr/>
          </p:nvSpPr>
          <p:spPr bwMode="auto">
            <a:xfrm>
              <a:off x="4529138" y="3630613"/>
              <a:ext cx="82550" cy="96837"/>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90" name="Freeform 765"/>
            <p:cNvSpPr>
              <a:spLocks/>
            </p:cNvSpPr>
            <p:nvPr/>
          </p:nvSpPr>
          <p:spPr bwMode="auto">
            <a:xfrm>
              <a:off x="4510088" y="3457575"/>
              <a:ext cx="122237" cy="173038"/>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91" name="Freeform 766"/>
            <p:cNvSpPr>
              <a:spLocks/>
            </p:cNvSpPr>
            <p:nvPr/>
          </p:nvSpPr>
          <p:spPr bwMode="auto">
            <a:xfrm>
              <a:off x="4510088" y="3457575"/>
              <a:ext cx="122237" cy="173038"/>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92" name="Freeform 767"/>
            <p:cNvSpPr>
              <a:spLocks/>
            </p:cNvSpPr>
            <p:nvPr/>
          </p:nvSpPr>
          <p:spPr bwMode="auto">
            <a:xfrm>
              <a:off x="4395788" y="3446463"/>
              <a:ext cx="39687" cy="109537"/>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93" name="Freeform 768"/>
            <p:cNvSpPr>
              <a:spLocks/>
            </p:cNvSpPr>
            <p:nvPr/>
          </p:nvSpPr>
          <p:spPr bwMode="auto">
            <a:xfrm>
              <a:off x="4384675" y="3479800"/>
              <a:ext cx="31750" cy="85725"/>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94" name="Freeform 769"/>
            <p:cNvSpPr>
              <a:spLocks/>
            </p:cNvSpPr>
            <p:nvPr/>
          </p:nvSpPr>
          <p:spPr bwMode="auto">
            <a:xfrm>
              <a:off x="4395788" y="3446463"/>
              <a:ext cx="39687" cy="109537"/>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95" name="Freeform 770"/>
            <p:cNvSpPr>
              <a:spLocks/>
            </p:cNvSpPr>
            <p:nvPr/>
          </p:nvSpPr>
          <p:spPr bwMode="auto">
            <a:xfrm>
              <a:off x="4384675" y="3479800"/>
              <a:ext cx="31750" cy="85725"/>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96" name="Freeform 771"/>
            <p:cNvSpPr>
              <a:spLocks/>
            </p:cNvSpPr>
            <p:nvPr/>
          </p:nvSpPr>
          <p:spPr bwMode="auto">
            <a:xfrm>
              <a:off x="4572000" y="3954463"/>
              <a:ext cx="214313" cy="227012"/>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97" name="Freeform 772"/>
            <p:cNvSpPr>
              <a:spLocks/>
            </p:cNvSpPr>
            <p:nvPr/>
          </p:nvSpPr>
          <p:spPr bwMode="auto">
            <a:xfrm>
              <a:off x="4395788" y="3338513"/>
              <a:ext cx="50800" cy="65087"/>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98" name="Freeform 774"/>
            <p:cNvSpPr>
              <a:spLocks/>
            </p:cNvSpPr>
            <p:nvPr/>
          </p:nvSpPr>
          <p:spPr bwMode="auto">
            <a:xfrm>
              <a:off x="4572000" y="3954463"/>
              <a:ext cx="214313" cy="227012"/>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199" name="Freeform 565"/>
            <p:cNvSpPr>
              <a:spLocks/>
            </p:cNvSpPr>
            <p:nvPr/>
          </p:nvSpPr>
          <p:spPr bwMode="auto">
            <a:xfrm>
              <a:off x="5719763" y="3706813"/>
              <a:ext cx="38100" cy="5397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sp>
          <p:nvSpPr>
            <p:cNvPr id="200" name="Freeform 567"/>
            <p:cNvSpPr>
              <a:spLocks/>
            </p:cNvSpPr>
            <p:nvPr/>
          </p:nvSpPr>
          <p:spPr bwMode="auto">
            <a:xfrm>
              <a:off x="5719763" y="3706813"/>
              <a:ext cx="38100" cy="5397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rgbClr val="0F92CE"/>
            </a:solidFill>
            <a:ln w="12700">
              <a:solidFill>
                <a:srgbClr val="0070C0"/>
              </a:solidFill>
              <a:round/>
              <a:headEnd/>
              <a:tailEnd/>
            </a:ln>
          </p:spPr>
          <p:txBody>
            <a:bodyPr/>
            <a:lstStyle/>
            <a:p>
              <a:pPr eaLnBrk="0" hangingPunct="0"/>
              <a:endParaRPr lang="en-US" sz="800" baseline="0" dirty="0" smtClean="0">
                <a:solidFill>
                  <a:srgbClr val="000000"/>
                </a:solidFill>
              </a:endParaRPr>
            </a:p>
          </p:txBody>
        </p:sp>
        <p:cxnSp>
          <p:nvCxnSpPr>
            <p:cNvPr id="201" name="Straight Connector 424"/>
            <p:cNvCxnSpPr>
              <a:cxnSpLocks noChangeShapeType="1"/>
            </p:cNvCxnSpPr>
            <p:nvPr/>
          </p:nvCxnSpPr>
          <p:spPr bwMode="auto">
            <a:xfrm rot="16200000" flipV="1">
              <a:off x="5330034" y="3920333"/>
              <a:ext cx="1831975" cy="1081085"/>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sp>
          <p:nvSpPr>
            <p:cNvPr id="202" name="Rectangle 260"/>
            <p:cNvSpPr>
              <a:spLocks noChangeArrowheads="1"/>
            </p:cNvSpPr>
            <p:nvPr>
              <p:custDataLst>
                <p:tags r:id="rId1"/>
              </p:custDataLst>
            </p:nvPr>
          </p:nvSpPr>
          <p:spPr bwMode="auto">
            <a:xfrm>
              <a:off x="528638" y="2227262"/>
              <a:ext cx="609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Mexico</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03" name="Rectangle 261"/>
            <p:cNvSpPr>
              <a:spLocks noChangeArrowheads="1"/>
            </p:cNvSpPr>
            <p:nvPr>
              <p:custDataLst>
                <p:tags r:id="rId2"/>
              </p:custDataLst>
            </p:nvPr>
          </p:nvSpPr>
          <p:spPr bwMode="auto">
            <a:xfrm>
              <a:off x="533400" y="5410197"/>
              <a:ext cx="685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Brazil</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04" name="Rectangle 262"/>
            <p:cNvSpPr>
              <a:spLocks noChangeArrowheads="1"/>
            </p:cNvSpPr>
            <p:nvPr>
              <p:custDataLst>
                <p:tags r:id="rId3"/>
              </p:custDataLst>
            </p:nvPr>
          </p:nvSpPr>
          <p:spPr bwMode="auto">
            <a:xfrm>
              <a:off x="381000" y="4403723"/>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Colombia</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05" name="Rectangle 263"/>
            <p:cNvSpPr>
              <a:spLocks noChangeArrowheads="1"/>
            </p:cNvSpPr>
            <p:nvPr>
              <p:custDataLst>
                <p:tags r:id="rId4"/>
              </p:custDataLst>
            </p:nvPr>
          </p:nvSpPr>
          <p:spPr bwMode="auto">
            <a:xfrm>
              <a:off x="1219796" y="4419598"/>
              <a:ext cx="66391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800" dirty="0" smtClean="0">
                  <a:solidFill>
                    <a:srgbClr val="000000"/>
                  </a:solidFill>
                  <a:cs typeface="Arial" charset="0"/>
                </a:rPr>
                <a:t>Venezuela</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06" name="Rectangle 264"/>
            <p:cNvSpPr>
              <a:spLocks noChangeArrowheads="1"/>
            </p:cNvSpPr>
            <p:nvPr>
              <p:custDataLst>
                <p:tags r:id="rId5"/>
              </p:custDataLst>
            </p:nvPr>
          </p:nvSpPr>
          <p:spPr bwMode="auto">
            <a:xfrm>
              <a:off x="1905000" y="5333997"/>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Argentina</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07" name="Rectangle 265"/>
            <p:cNvSpPr>
              <a:spLocks noChangeArrowheads="1"/>
            </p:cNvSpPr>
            <p:nvPr>
              <p:custDataLst>
                <p:tags r:id="rId6"/>
              </p:custDataLst>
            </p:nvPr>
          </p:nvSpPr>
          <p:spPr bwMode="auto">
            <a:xfrm>
              <a:off x="1397000" y="5333997"/>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Chile</a:t>
              </a:r>
            </a:p>
            <a:p>
              <a:r>
                <a:rPr lang="en-US" sz="800" dirty="0" smtClean="0">
                  <a:solidFill>
                    <a:srgbClr val="D63A00"/>
                  </a:solidFill>
                  <a:cs typeface="Arial" charset="0"/>
                  <a:sym typeface="Wingdings" charset="0"/>
                </a:rPr>
                <a:t></a:t>
              </a:r>
              <a:r>
                <a:rPr lang="en-US" sz="800" dirty="0" smtClean="0">
                  <a:solidFill>
                    <a:srgbClr val="65915D"/>
                  </a:solidFill>
                  <a:cs typeface="Arial" charset="0"/>
                  <a:sym typeface="Wingdings" charset="0"/>
                </a:rPr>
                <a:t></a:t>
              </a:r>
            </a:p>
          </p:txBody>
        </p:sp>
        <p:sp>
          <p:nvSpPr>
            <p:cNvPr id="208" name="Rectangle 266"/>
            <p:cNvSpPr>
              <a:spLocks noChangeArrowheads="1"/>
            </p:cNvSpPr>
            <p:nvPr>
              <p:custDataLst>
                <p:tags r:id="rId7"/>
              </p:custDataLst>
            </p:nvPr>
          </p:nvSpPr>
          <p:spPr bwMode="auto">
            <a:xfrm>
              <a:off x="373063" y="3378198"/>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Costa Rica</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p>
          </p:txBody>
        </p:sp>
        <p:sp>
          <p:nvSpPr>
            <p:cNvPr id="209" name="Rectangle 267"/>
            <p:cNvSpPr>
              <a:spLocks noChangeArrowheads="1"/>
            </p:cNvSpPr>
            <p:nvPr>
              <p:custDataLst>
                <p:tags r:id="rId8"/>
              </p:custDataLst>
            </p:nvPr>
          </p:nvSpPr>
          <p:spPr bwMode="auto">
            <a:xfrm>
              <a:off x="996017" y="3211511"/>
              <a:ext cx="71050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800" dirty="0" smtClean="0">
                  <a:solidFill>
                    <a:srgbClr val="000000"/>
                  </a:solidFill>
                  <a:cs typeface="Arial" charset="0"/>
                </a:rPr>
                <a:t>El Salvador</a:t>
              </a:r>
            </a:p>
            <a:p>
              <a:r>
                <a:rPr lang="en-US" sz="800" dirty="0" smtClean="0">
                  <a:solidFill>
                    <a:srgbClr val="D63A00"/>
                  </a:solidFill>
                  <a:cs typeface="Arial" charset="0"/>
                  <a:sym typeface="Wingdings" charset="0"/>
                </a:rPr>
                <a:t></a:t>
              </a:r>
            </a:p>
          </p:txBody>
        </p:sp>
        <p:sp>
          <p:nvSpPr>
            <p:cNvPr id="210" name="Rectangle 268"/>
            <p:cNvSpPr>
              <a:spLocks noChangeArrowheads="1"/>
            </p:cNvSpPr>
            <p:nvPr>
              <p:custDataLst>
                <p:tags r:id="rId9"/>
              </p:custDataLst>
            </p:nvPr>
          </p:nvSpPr>
          <p:spPr bwMode="auto">
            <a:xfrm>
              <a:off x="1139825" y="3962398"/>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Panama</a:t>
              </a:r>
            </a:p>
            <a:p>
              <a:r>
                <a:rPr lang="en-US" sz="800" dirty="0" smtClean="0">
                  <a:solidFill>
                    <a:srgbClr val="D63A00"/>
                  </a:solidFill>
                  <a:cs typeface="Arial" charset="0"/>
                  <a:sym typeface="Wingdings" charset="0"/>
                </a:rPr>
                <a:t></a:t>
              </a:r>
            </a:p>
          </p:txBody>
        </p:sp>
        <p:sp>
          <p:nvSpPr>
            <p:cNvPr id="211" name="Rectangle 269"/>
            <p:cNvSpPr>
              <a:spLocks noChangeArrowheads="1"/>
            </p:cNvSpPr>
            <p:nvPr>
              <p:custDataLst>
                <p:tags r:id="rId10"/>
              </p:custDataLst>
            </p:nvPr>
          </p:nvSpPr>
          <p:spPr bwMode="auto">
            <a:xfrm>
              <a:off x="990600" y="4937122"/>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Ecuador</a:t>
              </a:r>
            </a:p>
            <a:p>
              <a:r>
                <a:rPr lang="en-US" sz="800" dirty="0" smtClean="0">
                  <a:solidFill>
                    <a:srgbClr val="D63A00"/>
                  </a:solidFill>
                  <a:cs typeface="Arial" charset="0"/>
                  <a:sym typeface="Wingdings" charset="0"/>
                </a:rPr>
                <a:t></a:t>
              </a:r>
            </a:p>
          </p:txBody>
        </p:sp>
        <p:sp>
          <p:nvSpPr>
            <p:cNvPr id="212" name="Rectangle 270"/>
            <p:cNvSpPr>
              <a:spLocks noChangeArrowheads="1"/>
            </p:cNvSpPr>
            <p:nvPr>
              <p:custDataLst>
                <p:tags r:id="rId11"/>
              </p:custDataLst>
            </p:nvPr>
          </p:nvSpPr>
          <p:spPr bwMode="auto">
            <a:xfrm>
              <a:off x="2074863" y="4419598"/>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Peru</a:t>
              </a:r>
            </a:p>
            <a:p>
              <a:r>
                <a:rPr lang="en-US" sz="800" dirty="0" smtClean="0">
                  <a:solidFill>
                    <a:srgbClr val="D63A00"/>
                  </a:solidFill>
                  <a:cs typeface="Arial" charset="0"/>
                  <a:sym typeface="Wingdings" charset="0"/>
                </a:rPr>
                <a:t></a:t>
              </a:r>
            </a:p>
          </p:txBody>
        </p:sp>
        <p:sp>
          <p:nvSpPr>
            <p:cNvPr id="213" name="Rectangle 271"/>
            <p:cNvSpPr>
              <a:spLocks noChangeArrowheads="1"/>
            </p:cNvSpPr>
            <p:nvPr>
              <p:custDataLst>
                <p:tags r:id="rId12"/>
              </p:custDataLst>
            </p:nvPr>
          </p:nvSpPr>
          <p:spPr bwMode="auto">
            <a:xfrm>
              <a:off x="2590800" y="4952997"/>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Uruguay</a:t>
              </a:r>
            </a:p>
            <a:p>
              <a:r>
                <a:rPr lang="en-US" sz="800" dirty="0" smtClean="0">
                  <a:solidFill>
                    <a:srgbClr val="D63A00"/>
                  </a:solidFill>
                  <a:cs typeface="Arial" charset="0"/>
                  <a:sym typeface="Wingdings" charset="0"/>
                </a:rPr>
                <a:t></a:t>
              </a:r>
            </a:p>
          </p:txBody>
        </p:sp>
        <p:sp>
          <p:nvSpPr>
            <p:cNvPr id="214" name="Rectangle 272"/>
            <p:cNvSpPr>
              <a:spLocks noChangeArrowheads="1"/>
            </p:cNvSpPr>
            <p:nvPr>
              <p:custDataLst>
                <p:tags r:id="rId13"/>
              </p:custDataLst>
            </p:nvPr>
          </p:nvSpPr>
          <p:spPr bwMode="auto">
            <a:xfrm>
              <a:off x="748045" y="2652711"/>
              <a:ext cx="68656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800" dirty="0" smtClean="0">
                  <a:solidFill>
                    <a:srgbClr val="000000"/>
                  </a:solidFill>
                  <a:cs typeface="Arial" charset="0"/>
                </a:rPr>
                <a:t>Guatemala</a:t>
              </a:r>
            </a:p>
            <a:p>
              <a:r>
                <a:rPr lang="en-US" sz="800" dirty="0" smtClean="0">
                  <a:solidFill>
                    <a:srgbClr val="D63A00"/>
                  </a:solidFill>
                  <a:cs typeface="Arial" charset="0"/>
                  <a:sym typeface="Wingdings" charset="0"/>
                </a:rPr>
                <a:t></a:t>
              </a:r>
            </a:p>
          </p:txBody>
        </p:sp>
        <p:sp>
          <p:nvSpPr>
            <p:cNvPr id="215" name="Rectangle 291"/>
            <p:cNvSpPr>
              <a:spLocks noChangeArrowheads="1"/>
            </p:cNvSpPr>
            <p:nvPr>
              <p:custDataLst>
                <p:tags r:id="rId14"/>
              </p:custDataLst>
            </p:nvPr>
          </p:nvSpPr>
          <p:spPr bwMode="auto">
            <a:xfrm>
              <a:off x="4191000" y="4114798"/>
              <a:ext cx="609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Italy</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16" name="Rectangle 292"/>
            <p:cNvSpPr>
              <a:spLocks noChangeArrowheads="1"/>
            </p:cNvSpPr>
            <p:nvPr>
              <p:custDataLst>
                <p:tags r:id="rId15"/>
              </p:custDataLst>
            </p:nvPr>
          </p:nvSpPr>
          <p:spPr bwMode="auto">
            <a:xfrm>
              <a:off x="3175000" y="5470522"/>
              <a:ext cx="609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France</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17" name="Rectangle 293"/>
            <p:cNvSpPr>
              <a:spLocks noChangeArrowheads="1"/>
            </p:cNvSpPr>
            <p:nvPr>
              <p:custDataLst>
                <p:tags r:id="rId16"/>
              </p:custDataLst>
            </p:nvPr>
          </p:nvSpPr>
          <p:spPr bwMode="auto">
            <a:xfrm>
              <a:off x="2833688" y="1687512"/>
              <a:ext cx="609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UK</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18" name="Rectangle 294"/>
            <p:cNvSpPr>
              <a:spLocks noChangeArrowheads="1"/>
            </p:cNvSpPr>
            <p:nvPr>
              <p:custDataLst>
                <p:tags r:id="rId17"/>
              </p:custDataLst>
            </p:nvPr>
          </p:nvSpPr>
          <p:spPr bwMode="auto">
            <a:xfrm>
              <a:off x="4381500" y="4875210"/>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Turkey</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19" name="Rectangle 299"/>
            <p:cNvSpPr>
              <a:spLocks noChangeArrowheads="1"/>
            </p:cNvSpPr>
            <p:nvPr>
              <p:custDataLst>
                <p:tags r:id="rId18"/>
              </p:custDataLst>
            </p:nvPr>
          </p:nvSpPr>
          <p:spPr bwMode="auto">
            <a:xfrm>
              <a:off x="4238625" y="4529135"/>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Greece</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20" name="Rectangle 300"/>
            <p:cNvSpPr>
              <a:spLocks noChangeArrowheads="1"/>
            </p:cNvSpPr>
            <p:nvPr>
              <p:custDataLst>
                <p:tags r:id="rId19"/>
              </p:custDataLst>
            </p:nvPr>
          </p:nvSpPr>
          <p:spPr bwMode="auto">
            <a:xfrm>
              <a:off x="3529013" y="5219697"/>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Morocco</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grpSp>
          <p:nvGrpSpPr>
            <p:cNvPr id="221" name="Group 302"/>
            <p:cNvGrpSpPr>
              <a:grpSpLocks/>
            </p:cNvGrpSpPr>
            <p:nvPr>
              <p:custDataLst>
                <p:tags r:id="rId20"/>
              </p:custDataLst>
            </p:nvPr>
          </p:nvGrpSpPr>
          <p:grpSpPr bwMode="auto">
            <a:xfrm>
              <a:off x="1266825" y="1905000"/>
              <a:ext cx="2238375" cy="2919413"/>
              <a:chOff x="145" y="996"/>
              <a:chExt cx="2066" cy="2604"/>
            </a:xfrm>
            <a:solidFill>
              <a:srgbClr val="0F92CE"/>
            </a:solidFill>
          </p:grpSpPr>
          <p:sp>
            <p:nvSpPr>
              <p:cNvPr id="350" name="Freeform 594"/>
              <p:cNvSpPr>
                <a:spLocks/>
              </p:cNvSpPr>
              <p:nvPr/>
            </p:nvSpPr>
            <p:spPr bwMode="auto">
              <a:xfrm>
                <a:off x="1839" y="1691"/>
                <a:ext cx="98" cy="118"/>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51" name="Freeform 595"/>
              <p:cNvSpPr>
                <a:spLocks/>
              </p:cNvSpPr>
              <p:nvPr/>
            </p:nvSpPr>
            <p:spPr bwMode="auto">
              <a:xfrm>
                <a:off x="1428" y="2259"/>
                <a:ext cx="176" cy="49"/>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52" name="Freeform 596"/>
              <p:cNvSpPr>
                <a:spLocks/>
              </p:cNvSpPr>
              <p:nvPr/>
            </p:nvSpPr>
            <p:spPr bwMode="auto">
              <a:xfrm>
                <a:off x="1604" y="2318"/>
                <a:ext cx="107" cy="29"/>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53" name="Freeform 597"/>
              <p:cNvSpPr>
                <a:spLocks/>
              </p:cNvSpPr>
              <p:nvPr/>
            </p:nvSpPr>
            <p:spPr bwMode="auto">
              <a:xfrm>
                <a:off x="1839" y="1691"/>
                <a:ext cx="98" cy="118"/>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54" name="Freeform 598"/>
              <p:cNvSpPr>
                <a:spLocks/>
              </p:cNvSpPr>
              <p:nvPr/>
            </p:nvSpPr>
            <p:spPr bwMode="auto">
              <a:xfrm>
                <a:off x="1604" y="2318"/>
                <a:ext cx="107" cy="29"/>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55" name="Freeform 773"/>
              <p:cNvSpPr>
                <a:spLocks/>
              </p:cNvSpPr>
              <p:nvPr/>
            </p:nvSpPr>
            <p:spPr bwMode="auto">
              <a:xfrm>
                <a:off x="145" y="1026"/>
                <a:ext cx="421" cy="577"/>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56" name="Freeform 775"/>
              <p:cNvSpPr>
                <a:spLocks/>
              </p:cNvSpPr>
              <p:nvPr/>
            </p:nvSpPr>
            <p:spPr bwMode="auto">
              <a:xfrm>
                <a:off x="145" y="1026"/>
                <a:ext cx="421" cy="577"/>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57" name="Freeform 776"/>
              <p:cNvSpPr>
                <a:spLocks/>
              </p:cNvSpPr>
              <p:nvPr/>
            </p:nvSpPr>
            <p:spPr bwMode="auto">
              <a:xfrm>
                <a:off x="566" y="996"/>
                <a:ext cx="1322" cy="911"/>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0"/>
                  <a:gd name="T184" fmla="*/ 0 h 744"/>
                  <a:gd name="T185" fmla="*/ 1080 w 1080"/>
                  <a:gd name="T186" fmla="*/ 744 h 7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58" name="Freeform 777"/>
              <p:cNvSpPr>
                <a:spLocks/>
              </p:cNvSpPr>
              <p:nvPr/>
            </p:nvSpPr>
            <p:spPr bwMode="auto">
              <a:xfrm>
                <a:off x="821" y="1760"/>
                <a:ext cx="890" cy="460"/>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59" name="Freeform 779"/>
              <p:cNvSpPr>
                <a:spLocks/>
              </p:cNvSpPr>
              <p:nvPr/>
            </p:nvSpPr>
            <p:spPr bwMode="auto">
              <a:xfrm>
                <a:off x="821" y="1760"/>
                <a:ext cx="890" cy="460"/>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60" name="Freeform 780"/>
              <p:cNvSpPr>
                <a:spLocks/>
              </p:cNvSpPr>
              <p:nvPr/>
            </p:nvSpPr>
            <p:spPr bwMode="auto">
              <a:xfrm>
                <a:off x="1388" y="2387"/>
                <a:ext cx="69" cy="68"/>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61" name="Freeform 781"/>
              <p:cNvSpPr>
                <a:spLocks/>
              </p:cNvSpPr>
              <p:nvPr/>
            </p:nvSpPr>
            <p:spPr bwMode="auto">
              <a:xfrm>
                <a:off x="1418" y="2455"/>
                <a:ext cx="58" cy="39"/>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62" name="Freeform 782"/>
              <p:cNvSpPr>
                <a:spLocks/>
              </p:cNvSpPr>
              <p:nvPr/>
            </p:nvSpPr>
            <p:spPr bwMode="auto">
              <a:xfrm>
                <a:off x="1467" y="2475"/>
                <a:ext cx="88" cy="39"/>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63" name="Freeform 783"/>
              <p:cNvSpPr>
                <a:spLocks/>
              </p:cNvSpPr>
              <p:nvPr/>
            </p:nvSpPr>
            <p:spPr bwMode="auto">
              <a:xfrm>
                <a:off x="1525" y="2435"/>
                <a:ext cx="186" cy="196"/>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64" name="Freeform 784"/>
              <p:cNvSpPr>
                <a:spLocks/>
              </p:cNvSpPr>
              <p:nvPr/>
            </p:nvSpPr>
            <p:spPr bwMode="auto">
              <a:xfrm>
                <a:off x="1584" y="2602"/>
                <a:ext cx="127" cy="88"/>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65" name="Freeform 785"/>
              <p:cNvSpPr>
                <a:spLocks/>
              </p:cNvSpPr>
              <p:nvPr/>
            </p:nvSpPr>
            <p:spPr bwMode="auto">
              <a:xfrm>
                <a:off x="1584" y="2602"/>
                <a:ext cx="127" cy="88"/>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66" name="Freeform 786"/>
              <p:cNvSpPr>
                <a:spLocks/>
              </p:cNvSpPr>
              <p:nvPr/>
            </p:nvSpPr>
            <p:spPr bwMode="auto">
              <a:xfrm>
                <a:off x="1584" y="2602"/>
                <a:ext cx="127" cy="88"/>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67" name="Freeform 787"/>
              <p:cNvSpPr>
                <a:spLocks/>
              </p:cNvSpPr>
              <p:nvPr/>
            </p:nvSpPr>
            <p:spPr bwMode="auto">
              <a:xfrm>
                <a:off x="1800" y="2494"/>
                <a:ext cx="78" cy="108"/>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68" name="Freeform 788"/>
              <p:cNvSpPr>
                <a:spLocks/>
              </p:cNvSpPr>
              <p:nvPr/>
            </p:nvSpPr>
            <p:spPr bwMode="auto">
              <a:xfrm>
                <a:off x="1907" y="2533"/>
                <a:ext cx="49" cy="59"/>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69" name="Freeform 789"/>
              <p:cNvSpPr>
                <a:spLocks/>
              </p:cNvSpPr>
              <p:nvPr/>
            </p:nvSpPr>
            <p:spPr bwMode="auto">
              <a:xfrm>
                <a:off x="1800" y="2494"/>
                <a:ext cx="78" cy="108"/>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70" name="Freeform 790"/>
              <p:cNvSpPr>
                <a:spLocks/>
              </p:cNvSpPr>
              <p:nvPr/>
            </p:nvSpPr>
            <p:spPr bwMode="auto">
              <a:xfrm>
                <a:off x="1907" y="2533"/>
                <a:ext cx="49" cy="59"/>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71" name="Freeform 791"/>
              <p:cNvSpPr>
                <a:spLocks/>
              </p:cNvSpPr>
              <p:nvPr/>
            </p:nvSpPr>
            <p:spPr bwMode="auto">
              <a:xfrm>
                <a:off x="1614" y="2974"/>
                <a:ext cx="303" cy="626"/>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72" name="Freeform 792"/>
              <p:cNvSpPr>
                <a:spLocks/>
              </p:cNvSpPr>
              <p:nvPr/>
            </p:nvSpPr>
            <p:spPr bwMode="auto">
              <a:xfrm>
                <a:off x="1780" y="2935"/>
                <a:ext cx="137" cy="127"/>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73" name="Freeform 793"/>
              <p:cNvSpPr>
                <a:spLocks/>
              </p:cNvSpPr>
              <p:nvPr/>
            </p:nvSpPr>
            <p:spPr bwMode="auto">
              <a:xfrm>
                <a:off x="1848" y="3111"/>
                <a:ext cx="79" cy="9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74" name="Freeform 794"/>
              <p:cNvSpPr>
                <a:spLocks/>
              </p:cNvSpPr>
              <p:nvPr/>
            </p:nvSpPr>
            <p:spPr bwMode="auto">
              <a:xfrm>
                <a:off x="1672" y="2778"/>
                <a:ext cx="176" cy="206"/>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75" name="Freeform 795"/>
              <p:cNvSpPr>
                <a:spLocks/>
              </p:cNvSpPr>
              <p:nvPr/>
            </p:nvSpPr>
            <p:spPr bwMode="auto">
              <a:xfrm>
                <a:off x="1614" y="2543"/>
                <a:ext cx="597" cy="636"/>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76" name="Freeform 796"/>
              <p:cNvSpPr>
                <a:spLocks/>
              </p:cNvSpPr>
              <p:nvPr/>
            </p:nvSpPr>
            <p:spPr bwMode="auto">
              <a:xfrm>
                <a:off x="1848" y="2935"/>
                <a:ext cx="69" cy="9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77" name="Freeform 797"/>
              <p:cNvSpPr>
                <a:spLocks/>
              </p:cNvSpPr>
              <p:nvPr/>
            </p:nvSpPr>
            <p:spPr bwMode="auto">
              <a:xfrm>
                <a:off x="1848" y="3111"/>
                <a:ext cx="79" cy="9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78" name="Freeform 798"/>
              <p:cNvSpPr>
                <a:spLocks/>
              </p:cNvSpPr>
              <p:nvPr/>
            </p:nvSpPr>
            <p:spPr bwMode="auto">
              <a:xfrm>
                <a:off x="1848" y="2935"/>
                <a:ext cx="69" cy="9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79" name="Freeform 799"/>
              <p:cNvSpPr>
                <a:spLocks/>
              </p:cNvSpPr>
              <p:nvPr/>
            </p:nvSpPr>
            <p:spPr bwMode="auto">
              <a:xfrm>
                <a:off x="1848" y="2935"/>
                <a:ext cx="69" cy="9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80" name="Freeform 800"/>
              <p:cNvSpPr>
                <a:spLocks/>
              </p:cNvSpPr>
              <p:nvPr/>
            </p:nvSpPr>
            <p:spPr bwMode="auto">
              <a:xfrm>
                <a:off x="1858" y="2524"/>
                <a:ext cx="59" cy="68"/>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81" name="Freeform 801"/>
              <p:cNvSpPr>
                <a:spLocks/>
              </p:cNvSpPr>
              <p:nvPr/>
            </p:nvSpPr>
            <p:spPr bwMode="auto">
              <a:xfrm>
                <a:off x="1623" y="2435"/>
                <a:ext cx="206" cy="177"/>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82" name="Freeform 802"/>
              <p:cNvSpPr>
                <a:spLocks/>
              </p:cNvSpPr>
              <p:nvPr/>
            </p:nvSpPr>
            <p:spPr bwMode="auto">
              <a:xfrm>
                <a:off x="1486" y="2631"/>
                <a:ext cx="196" cy="274"/>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83" name="Freeform 803"/>
              <p:cNvSpPr>
                <a:spLocks/>
              </p:cNvSpPr>
              <p:nvPr/>
            </p:nvSpPr>
            <p:spPr bwMode="auto">
              <a:xfrm>
                <a:off x="1858" y="2524"/>
                <a:ext cx="59" cy="68"/>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84" name="Freeform 804"/>
              <p:cNvSpPr>
                <a:spLocks/>
              </p:cNvSpPr>
              <p:nvPr/>
            </p:nvSpPr>
            <p:spPr bwMode="auto">
              <a:xfrm>
                <a:off x="1486" y="2631"/>
                <a:ext cx="196" cy="274"/>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85" name="Freeform 805"/>
              <p:cNvSpPr>
                <a:spLocks/>
              </p:cNvSpPr>
              <p:nvPr/>
            </p:nvSpPr>
            <p:spPr bwMode="auto">
              <a:xfrm>
                <a:off x="1506" y="2602"/>
                <a:ext cx="78" cy="9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86" name="Freeform 806"/>
              <p:cNvSpPr>
                <a:spLocks/>
              </p:cNvSpPr>
              <p:nvPr/>
            </p:nvSpPr>
            <p:spPr bwMode="auto">
              <a:xfrm>
                <a:off x="1369" y="2377"/>
                <a:ext cx="88" cy="39"/>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87" name="Freeform 807"/>
              <p:cNvSpPr>
                <a:spLocks/>
              </p:cNvSpPr>
              <p:nvPr/>
            </p:nvSpPr>
            <p:spPr bwMode="auto">
              <a:xfrm>
                <a:off x="1320" y="2347"/>
                <a:ext cx="68" cy="59"/>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88" name="Freeform 808"/>
              <p:cNvSpPr>
                <a:spLocks/>
              </p:cNvSpPr>
              <p:nvPr/>
            </p:nvSpPr>
            <p:spPr bwMode="auto">
              <a:xfrm>
                <a:off x="938" y="2093"/>
                <a:ext cx="470" cy="303"/>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89" name="Freeform 809"/>
              <p:cNvSpPr>
                <a:spLocks/>
              </p:cNvSpPr>
              <p:nvPr/>
            </p:nvSpPr>
            <p:spPr bwMode="auto">
              <a:xfrm>
                <a:off x="1506" y="2602"/>
                <a:ext cx="78" cy="9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90" name="Freeform 810"/>
              <p:cNvSpPr>
                <a:spLocks/>
              </p:cNvSpPr>
              <p:nvPr/>
            </p:nvSpPr>
            <p:spPr bwMode="auto">
              <a:xfrm>
                <a:off x="938" y="2093"/>
                <a:ext cx="470" cy="303"/>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12700">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sp>
            <p:nvSpPr>
              <p:cNvPr id="391" name="Freeform 344"/>
              <p:cNvSpPr>
                <a:spLocks noChangeAspect="1"/>
              </p:cNvSpPr>
              <p:nvPr/>
            </p:nvSpPr>
            <p:spPr bwMode="auto">
              <a:xfrm rot="465040">
                <a:off x="1619" y="2925"/>
                <a:ext cx="82" cy="656"/>
              </a:xfrm>
              <a:custGeom>
                <a:avLst/>
                <a:gdLst>
                  <a:gd name="T0" fmla="*/ 151 w 68"/>
                  <a:gd name="T1" fmla="*/ 189 h 547"/>
                  <a:gd name="T2" fmla="*/ 131 w 68"/>
                  <a:gd name="T3" fmla="*/ 124 h 547"/>
                  <a:gd name="T4" fmla="*/ 113 w 68"/>
                  <a:gd name="T5" fmla="*/ 103 h 547"/>
                  <a:gd name="T6" fmla="*/ 113 w 68"/>
                  <a:gd name="T7" fmla="*/ 77 h 547"/>
                  <a:gd name="T8" fmla="*/ 100 w 68"/>
                  <a:gd name="T9" fmla="*/ 14 h 547"/>
                  <a:gd name="T10" fmla="*/ 74 w 68"/>
                  <a:gd name="T11" fmla="*/ 23 h 547"/>
                  <a:gd name="T12" fmla="*/ 71 w 68"/>
                  <a:gd name="T13" fmla="*/ 89 h 547"/>
                  <a:gd name="T14" fmla="*/ 71 w 68"/>
                  <a:gd name="T15" fmla="*/ 200 h 547"/>
                  <a:gd name="T16" fmla="*/ 71 w 68"/>
                  <a:gd name="T17" fmla="*/ 276 h 547"/>
                  <a:gd name="T18" fmla="*/ 70 w 68"/>
                  <a:gd name="T19" fmla="*/ 341 h 547"/>
                  <a:gd name="T20" fmla="*/ 59 w 68"/>
                  <a:gd name="T21" fmla="*/ 461 h 547"/>
                  <a:gd name="T22" fmla="*/ 63 w 68"/>
                  <a:gd name="T23" fmla="*/ 564 h 547"/>
                  <a:gd name="T24" fmla="*/ 58 w 68"/>
                  <a:gd name="T25" fmla="*/ 631 h 547"/>
                  <a:gd name="T26" fmla="*/ 28 w 68"/>
                  <a:gd name="T27" fmla="*/ 734 h 547"/>
                  <a:gd name="T28" fmla="*/ 25 w 68"/>
                  <a:gd name="T29" fmla="*/ 799 h 547"/>
                  <a:gd name="T30" fmla="*/ 25 w 68"/>
                  <a:gd name="T31" fmla="*/ 903 h 547"/>
                  <a:gd name="T32" fmla="*/ 58 w 68"/>
                  <a:gd name="T33" fmla="*/ 895 h 547"/>
                  <a:gd name="T34" fmla="*/ 71 w 68"/>
                  <a:gd name="T35" fmla="*/ 925 h 547"/>
                  <a:gd name="T36" fmla="*/ 76 w 68"/>
                  <a:gd name="T37" fmla="*/ 946 h 547"/>
                  <a:gd name="T38" fmla="*/ 71 w 68"/>
                  <a:gd name="T39" fmla="*/ 1016 h 547"/>
                  <a:gd name="T40" fmla="*/ 78 w 68"/>
                  <a:gd name="T41" fmla="*/ 1057 h 547"/>
                  <a:gd name="T42" fmla="*/ 59 w 68"/>
                  <a:gd name="T43" fmla="*/ 1124 h 547"/>
                  <a:gd name="T44" fmla="*/ 21 w 68"/>
                  <a:gd name="T45" fmla="*/ 1093 h 547"/>
                  <a:gd name="T46" fmla="*/ 10 w 68"/>
                  <a:gd name="T47" fmla="*/ 1121 h 547"/>
                  <a:gd name="T48" fmla="*/ 58 w 68"/>
                  <a:gd name="T49" fmla="*/ 1133 h 547"/>
                  <a:gd name="T50" fmla="*/ 36 w 68"/>
                  <a:gd name="T51" fmla="*/ 1162 h 547"/>
                  <a:gd name="T52" fmla="*/ 76 w 68"/>
                  <a:gd name="T53" fmla="*/ 1186 h 547"/>
                  <a:gd name="T54" fmla="*/ 48 w 68"/>
                  <a:gd name="T55" fmla="*/ 1196 h 547"/>
                  <a:gd name="T56" fmla="*/ 61 w 68"/>
                  <a:gd name="T57" fmla="*/ 1246 h 547"/>
                  <a:gd name="T58" fmla="*/ 63 w 68"/>
                  <a:gd name="T59" fmla="*/ 1258 h 547"/>
                  <a:gd name="T60" fmla="*/ 71 w 68"/>
                  <a:gd name="T61" fmla="*/ 1298 h 547"/>
                  <a:gd name="T62" fmla="*/ 86 w 68"/>
                  <a:gd name="T63" fmla="*/ 1322 h 547"/>
                  <a:gd name="T64" fmla="*/ 112 w 68"/>
                  <a:gd name="T65" fmla="*/ 1344 h 547"/>
                  <a:gd name="T66" fmla="*/ 122 w 68"/>
                  <a:gd name="T67" fmla="*/ 1332 h 547"/>
                  <a:gd name="T68" fmla="*/ 122 w 68"/>
                  <a:gd name="T69" fmla="*/ 1299 h 547"/>
                  <a:gd name="T70" fmla="*/ 84 w 68"/>
                  <a:gd name="T71" fmla="*/ 1246 h 547"/>
                  <a:gd name="T72" fmla="*/ 116 w 68"/>
                  <a:gd name="T73" fmla="*/ 1185 h 547"/>
                  <a:gd name="T74" fmla="*/ 113 w 68"/>
                  <a:gd name="T75" fmla="*/ 1133 h 547"/>
                  <a:gd name="T76" fmla="*/ 111 w 68"/>
                  <a:gd name="T77" fmla="*/ 1083 h 547"/>
                  <a:gd name="T78" fmla="*/ 112 w 68"/>
                  <a:gd name="T79" fmla="*/ 1047 h 547"/>
                  <a:gd name="T80" fmla="*/ 125 w 68"/>
                  <a:gd name="T81" fmla="*/ 1037 h 547"/>
                  <a:gd name="T82" fmla="*/ 100 w 68"/>
                  <a:gd name="T83" fmla="*/ 987 h 547"/>
                  <a:gd name="T84" fmla="*/ 90 w 68"/>
                  <a:gd name="T85" fmla="*/ 945 h 547"/>
                  <a:gd name="T86" fmla="*/ 86 w 68"/>
                  <a:gd name="T87" fmla="*/ 868 h 547"/>
                  <a:gd name="T88" fmla="*/ 86 w 68"/>
                  <a:gd name="T89" fmla="*/ 808 h 547"/>
                  <a:gd name="T90" fmla="*/ 86 w 68"/>
                  <a:gd name="T91" fmla="*/ 712 h 547"/>
                  <a:gd name="T92" fmla="*/ 104 w 68"/>
                  <a:gd name="T93" fmla="*/ 664 h 547"/>
                  <a:gd name="T94" fmla="*/ 109 w 68"/>
                  <a:gd name="T95" fmla="*/ 589 h 547"/>
                  <a:gd name="T96" fmla="*/ 100 w 68"/>
                  <a:gd name="T97" fmla="*/ 538 h 547"/>
                  <a:gd name="T98" fmla="*/ 109 w 68"/>
                  <a:gd name="T99" fmla="*/ 467 h 547"/>
                  <a:gd name="T100" fmla="*/ 104 w 68"/>
                  <a:gd name="T101" fmla="*/ 407 h 547"/>
                  <a:gd name="T102" fmla="*/ 147 w 68"/>
                  <a:gd name="T103" fmla="*/ 354 h 547"/>
                  <a:gd name="T104" fmla="*/ 134 w 68"/>
                  <a:gd name="T105" fmla="*/ 295 h 547"/>
                  <a:gd name="T106" fmla="*/ 127 w 68"/>
                  <a:gd name="T107" fmla="*/ 266 h 547"/>
                  <a:gd name="T108" fmla="*/ 172 w 68"/>
                  <a:gd name="T109" fmla="*/ 210 h 5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
                  <a:gd name="T166" fmla="*/ 0 h 547"/>
                  <a:gd name="T167" fmla="*/ 68 w 68"/>
                  <a:gd name="T168" fmla="*/ 547 h 5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 h="547">
                    <a:moveTo>
                      <a:pt x="66" y="78"/>
                    </a:moveTo>
                    <a:cubicBezTo>
                      <a:pt x="65" y="78"/>
                      <a:pt x="64" y="79"/>
                      <a:pt x="62" y="78"/>
                    </a:cubicBezTo>
                    <a:cubicBezTo>
                      <a:pt x="61" y="78"/>
                      <a:pt x="60" y="78"/>
                      <a:pt x="59" y="77"/>
                    </a:cubicBezTo>
                    <a:cubicBezTo>
                      <a:pt x="58" y="75"/>
                      <a:pt x="59" y="73"/>
                      <a:pt x="58" y="72"/>
                    </a:cubicBezTo>
                    <a:cubicBezTo>
                      <a:pt x="57" y="67"/>
                      <a:pt x="55" y="62"/>
                      <a:pt x="53" y="57"/>
                    </a:cubicBezTo>
                    <a:cubicBezTo>
                      <a:pt x="52" y="55"/>
                      <a:pt x="52" y="52"/>
                      <a:pt x="51" y="50"/>
                    </a:cubicBezTo>
                    <a:cubicBezTo>
                      <a:pt x="50" y="49"/>
                      <a:pt x="48" y="50"/>
                      <a:pt x="48" y="49"/>
                    </a:cubicBezTo>
                    <a:cubicBezTo>
                      <a:pt x="47" y="48"/>
                      <a:pt x="48" y="46"/>
                      <a:pt x="48" y="45"/>
                    </a:cubicBezTo>
                    <a:cubicBezTo>
                      <a:pt x="48" y="43"/>
                      <a:pt x="46" y="43"/>
                      <a:pt x="45" y="42"/>
                    </a:cubicBezTo>
                    <a:cubicBezTo>
                      <a:pt x="45" y="40"/>
                      <a:pt x="45" y="38"/>
                      <a:pt x="45" y="36"/>
                    </a:cubicBezTo>
                    <a:cubicBezTo>
                      <a:pt x="45" y="35"/>
                      <a:pt x="46" y="34"/>
                      <a:pt x="46" y="34"/>
                    </a:cubicBezTo>
                    <a:cubicBezTo>
                      <a:pt x="47" y="33"/>
                      <a:pt x="45" y="32"/>
                      <a:pt x="45" y="31"/>
                    </a:cubicBezTo>
                    <a:cubicBezTo>
                      <a:pt x="45" y="29"/>
                      <a:pt x="47" y="28"/>
                      <a:pt x="47" y="26"/>
                    </a:cubicBezTo>
                    <a:cubicBezTo>
                      <a:pt x="46" y="24"/>
                      <a:pt x="43" y="22"/>
                      <a:pt x="42" y="20"/>
                    </a:cubicBezTo>
                    <a:cubicBezTo>
                      <a:pt x="40" y="15"/>
                      <a:pt x="41" y="11"/>
                      <a:pt x="39" y="6"/>
                    </a:cubicBezTo>
                    <a:cubicBezTo>
                      <a:pt x="38" y="4"/>
                      <a:pt x="35" y="3"/>
                      <a:pt x="34" y="1"/>
                    </a:cubicBezTo>
                    <a:cubicBezTo>
                      <a:pt x="32" y="1"/>
                      <a:pt x="30" y="0"/>
                      <a:pt x="29" y="1"/>
                    </a:cubicBezTo>
                    <a:cubicBezTo>
                      <a:pt x="28" y="4"/>
                      <a:pt x="31" y="7"/>
                      <a:pt x="29" y="9"/>
                    </a:cubicBezTo>
                    <a:cubicBezTo>
                      <a:pt x="28" y="11"/>
                      <a:pt x="25" y="11"/>
                      <a:pt x="22" y="12"/>
                    </a:cubicBezTo>
                    <a:cubicBezTo>
                      <a:pt x="23" y="15"/>
                      <a:pt x="24" y="18"/>
                      <a:pt x="24" y="21"/>
                    </a:cubicBezTo>
                    <a:cubicBezTo>
                      <a:pt x="25" y="26"/>
                      <a:pt x="27" y="31"/>
                      <a:pt x="28" y="36"/>
                    </a:cubicBezTo>
                    <a:cubicBezTo>
                      <a:pt x="28" y="39"/>
                      <a:pt x="27" y="43"/>
                      <a:pt x="27" y="47"/>
                    </a:cubicBezTo>
                    <a:cubicBezTo>
                      <a:pt x="27" y="51"/>
                      <a:pt x="29" y="54"/>
                      <a:pt x="29" y="58"/>
                    </a:cubicBezTo>
                    <a:cubicBezTo>
                      <a:pt x="30" y="66"/>
                      <a:pt x="29" y="73"/>
                      <a:pt x="28" y="81"/>
                    </a:cubicBezTo>
                    <a:cubicBezTo>
                      <a:pt x="27" y="83"/>
                      <a:pt x="26" y="86"/>
                      <a:pt x="26" y="88"/>
                    </a:cubicBezTo>
                    <a:cubicBezTo>
                      <a:pt x="26" y="90"/>
                      <a:pt x="27" y="91"/>
                      <a:pt x="27" y="93"/>
                    </a:cubicBezTo>
                    <a:cubicBezTo>
                      <a:pt x="28" y="99"/>
                      <a:pt x="27" y="105"/>
                      <a:pt x="28" y="111"/>
                    </a:cubicBezTo>
                    <a:cubicBezTo>
                      <a:pt x="28" y="113"/>
                      <a:pt x="30" y="114"/>
                      <a:pt x="29" y="116"/>
                    </a:cubicBezTo>
                    <a:cubicBezTo>
                      <a:pt x="29" y="118"/>
                      <a:pt x="27" y="120"/>
                      <a:pt x="26" y="122"/>
                    </a:cubicBezTo>
                    <a:cubicBezTo>
                      <a:pt x="26" y="127"/>
                      <a:pt x="27" y="133"/>
                      <a:pt x="27" y="138"/>
                    </a:cubicBezTo>
                    <a:cubicBezTo>
                      <a:pt x="27" y="142"/>
                      <a:pt x="26" y="147"/>
                      <a:pt x="25" y="151"/>
                    </a:cubicBezTo>
                    <a:cubicBezTo>
                      <a:pt x="24" y="158"/>
                      <a:pt x="21" y="164"/>
                      <a:pt x="21" y="171"/>
                    </a:cubicBezTo>
                    <a:cubicBezTo>
                      <a:pt x="20" y="176"/>
                      <a:pt x="24" y="181"/>
                      <a:pt x="23" y="186"/>
                    </a:cubicBezTo>
                    <a:cubicBezTo>
                      <a:pt x="23" y="189"/>
                      <a:pt x="18" y="191"/>
                      <a:pt x="18" y="195"/>
                    </a:cubicBezTo>
                    <a:cubicBezTo>
                      <a:pt x="18" y="200"/>
                      <a:pt x="21" y="205"/>
                      <a:pt x="22" y="211"/>
                    </a:cubicBezTo>
                    <a:cubicBezTo>
                      <a:pt x="23" y="216"/>
                      <a:pt x="25" y="222"/>
                      <a:pt x="25" y="228"/>
                    </a:cubicBezTo>
                    <a:cubicBezTo>
                      <a:pt x="25" y="231"/>
                      <a:pt x="22" y="233"/>
                      <a:pt x="22" y="236"/>
                    </a:cubicBezTo>
                    <a:cubicBezTo>
                      <a:pt x="22" y="239"/>
                      <a:pt x="23" y="242"/>
                      <a:pt x="23" y="246"/>
                    </a:cubicBezTo>
                    <a:cubicBezTo>
                      <a:pt x="23" y="249"/>
                      <a:pt x="23" y="251"/>
                      <a:pt x="22" y="254"/>
                    </a:cubicBezTo>
                    <a:cubicBezTo>
                      <a:pt x="21" y="257"/>
                      <a:pt x="18" y="260"/>
                      <a:pt x="18" y="263"/>
                    </a:cubicBezTo>
                    <a:cubicBezTo>
                      <a:pt x="16" y="272"/>
                      <a:pt x="17" y="280"/>
                      <a:pt x="15" y="289"/>
                    </a:cubicBezTo>
                    <a:cubicBezTo>
                      <a:pt x="15" y="291"/>
                      <a:pt x="12" y="293"/>
                      <a:pt x="11" y="295"/>
                    </a:cubicBezTo>
                    <a:cubicBezTo>
                      <a:pt x="9" y="299"/>
                      <a:pt x="7" y="302"/>
                      <a:pt x="7" y="305"/>
                    </a:cubicBezTo>
                    <a:cubicBezTo>
                      <a:pt x="7" y="308"/>
                      <a:pt x="10" y="311"/>
                      <a:pt x="11" y="314"/>
                    </a:cubicBezTo>
                    <a:cubicBezTo>
                      <a:pt x="11" y="316"/>
                      <a:pt x="10" y="319"/>
                      <a:pt x="10" y="322"/>
                    </a:cubicBezTo>
                    <a:cubicBezTo>
                      <a:pt x="10" y="326"/>
                      <a:pt x="13" y="329"/>
                      <a:pt x="13" y="333"/>
                    </a:cubicBezTo>
                    <a:cubicBezTo>
                      <a:pt x="13" y="337"/>
                      <a:pt x="10" y="341"/>
                      <a:pt x="10" y="346"/>
                    </a:cubicBezTo>
                    <a:cubicBezTo>
                      <a:pt x="9" y="352"/>
                      <a:pt x="9" y="358"/>
                      <a:pt x="10" y="364"/>
                    </a:cubicBezTo>
                    <a:cubicBezTo>
                      <a:pt x="11" y="367"/>
                      <a:pt x="12" y="371"/>
                      <a:pt x="15" y="373"/>
                    </a:cubicBezTo>
                    <a:cubicBezTo>
                      <a:pt x="17" y="374"/>
                      <a:pt x="20" y="375"/>
                      <a:pt x="21" y="373"/>
                    </a:cubicBezTo>
                    <a:cubicBezTo>
                      <a:pt x="23" y="370"/>
                      <a:pt x="21" y="365"/>
                      <a:pt x="22" y="361"/>
                    </a:cubicBezTo>
                    <a:cubicBezTo>
                      <a:pt x="22" y="360"/>
                      <a:pt x="24" y="360"/>
                      <a:pt x="24" y="361"/>
                    </a:cubicBezTo>
                    <a:cubicBezTo>
                      <a:pt x="25" y="363"/>
                      <a:pt x="24" y="366"/>
                      <a:pt x="25" y="368"/>
                    </a:cubicBezTo>
                    <a:cubicBezTo>
                      <a:pt x="25" y="369"/>
                      <a:pt x="27" y="371"/>
                      <a:pt x="28" y="373"/>
                    </a:cubicBezTo>
                    <a:cubicBezTo>
                      <a:pt x="27" y="374"/>
                      <a:pt x="25" y="376"/>
                      <a:pt x="26" y="377"/>
                    </a:cubicBezTo>
                    <a:cubicBezTo>
                      <a:pt x="26" y="378"/>
                      <a:pt x="28" y="376"/>
                      <a:pt x="29" y="378"/>
                    </a:cubicBezTo>
                    <a:cubicBezTo>
                      <a:pt x="30" y="380"/>
                      <a:pt x="30" y="380"/>
                      <a:pt x="30" y="382"/>
                    </a:cubicBezTo>
                    <a:cubicBezTo>
                      <a:pt x="26" y="383"/>
                      <a:pt x="29" y="391"/>
                      <a:pt x="28" y="394"/>
                    </a:cubicBezTo>
                    <a:cubicBezTo>
                      <a:pt x="27" y="396"/>
                      <a:pt x="26" y="398"/>
                      <a:pt x="26" y="401"/>
                    </a:cubicBezTo>
                    <a:cubicBezTo>
                      <a:pt x="26" y="404"/>
                      <a:pt x="28" y="406"/>
                      <a:pt x="28" y="409"/>
                    </a:cubicBezTo>
                    <a:cubicBezTo>
                      <a:pt x="28" y="411"/>
                      <a:pt x="25" y="413"/>
                      <a:pt x="26" y="415"/>
                    </a:cubicBezTo>
                    <a:cubicBezTo>
                      <a:pt x="27" y="417"/>
                      <a:pt x="32" y="416"/>
                      <a:pt x="32" y="417"/>
                    </a:cubicBezTo>
                    <a:cubicBezTo>
                      <a:pt x="34" y="420"/>
                      <a:pt x="33" y="424"/>
                      <a:pt x="31" y="426"/>
                    </a:cubicBezTo>
                    <a:cubicBezTo>
                      <a:pt x="30" y="428"/>
                      <a:pt x="26" y="426"/>
                      <a:pt x="25" y="428"/>
                    </a:cubicBezTo>
                    <a:cubicBezTo>
                      <a:pt x="25" y="431"/>
                      <a:pt x="29" y="432"/>
                      <a:pt x="28" y="434"/>
                    </a:cubicBezTo>
                    <a:cubicBezTo>
                      <a:pt x="28" y="441"/>
                      <a:pt x="25" y="447"/>
                      <a:pt x="23" y="453"/>
                    </a:cubicBezTo>
                    <a:cubicBezTo>
                      <a:pt x="22" y="454"/>
                      <a:pt x="21" y="453"/>
                      <a:pt x="21" y="452"/>
                    </a:cubicBezTo>
                    <a:cubicBezTo>
                      <a:pt x="20" y="449"/>
                      <a:pt x="24" y="445"/>
                      <a:pt x="22" y="444"/>
                    </a:cubicBezTo>
                    <a:cubicBezTo>
                      <a:pt x="17" y="443"/>
                      <a:pt x="13" y="440"/>
                      <a:pt x="8" y="441"/>
                    </a:cubicBezTo>
                    <a:cubicBezTo>
                      <a:pt x="7" y="446"/>
                      <a:pt x="3" y="446"/>
                      <a:pt x="2" y="450"/>
                    </a:cubicBezTo>
                    <a:cubicBezTo>
                      <a:pt x="1" y="452"/>
                      <a:pt x="0" y="456"/>
                      <a:pt x="2" y="457"/>
                    </a:cubicBezTo>
                    <a:cubicBezTo>
                      <a:pt x="4" y="457"/>
                      <a:pt x="6" y="455"/>
                      <a:pt x="4" y="452"/>
                    </a:cubicBezTo>
                    <a:cubicBezTo>
                      <a:pt x="5" y="451"/>
                      <a:pt x="7" y="452"/>
                      <a:pt x="8" y="452"/>
                    </a:cubicBezTo>
                    <a:cubicBezTo>
                      <a:pt x="10" y="451"/>
                      <a:pt x="11" y="454"/>
                      <a:pt x="12" y="455"/>
                    </a:cubicBezTo>
                    <a:cubicBezTo>
                      <a:pt x="15" y="453"/>
                      <a:pt x="20" y="455"/>
                      <a:pt x="22" y="457"/>
                    </a:cubicBezTo>
                    <a:cubicBezTo>
                      <a:pt x="23" y="459"/>
                      <a:pt x="20" y="461"/>
                      <a:pt x="20" y="462"/>
                    </a:cubicBezTo>
                    <a:cubicBezTo>
                      <a:pt x="19" y="463"/>
                      <a:pt x="18" y="465"/>
                      <a:pt x="17" y="466"/>
                    </a:cubicBezTo>
                    <a:cubicBezTo>
                      <a:pt x="16" y="467"/>
                      <a:pt x="14" y="467"/>
                      <a:pt x="14" y="469"/>
                    </a:cubicBezTo>
                    <a:cubicBezTo>
                      <a:pt x="13" y="470"/>
                      <a:pt x="12" y="472"/>
                      <a:pt x="13" y="472"/>
                    </a:cubicBezTo>
                    <a:cubicBezTo>
                      <a:pt x="18" y="473"/>
                      <a:pt x="23" y="470"/>
                      <a:pt x="28" y="472"/>
                    </a:cubicBezTo>
                    <a:cubicBezTo>
                      <a:pt x="30" y="473"/>
                      <a:pt x="32" y="477"/>
                      <a:pt x="30" y="479"/>
                    </a:cubicBezTo>
                    <a:cubicBezTo>
                      <a:pt x="29" y="481"/>
                      <a:pt x="26" y="477"/>
                      <a:pt x="23" y="477"/>
                    </a:cubicBezTo>
                    <a:cubicBezTo>
                      <a:pt x="21" y="476"/>
                      <a:pt x="18" y="474"/>
                      <a:pt x="17" y="476"/>
                    </a:cubicBezTo>
                    <a:cubicBezTo>
                      <a:pt x="15" y="477"/>
                      <a:pt x="16" y="481"/>
                      <a:pt x="18" y="482"/>
                    </a:cubicBezTo>
                    <a:cubicBezTo>
                      <a:pt x="20" y="484"/>
                      <a:pt x="24" y="480"/>
                      <a:pt x="25" y="482"/>
                    </a:cubicBezTo>
                    <a:cubicBezTo>
                      <a:pt x="26" y="485"/>
                      <a:pt x="21" y="487"/>
                      <a:pt x="21" y="490"/>
                    </a:cubicBezTo>
                    <a:cubicBezTo>
                      <a:pt x="21" y="494"/>
                      <a:pt x="21" y="499"/>
                      <a:pt x="24" y="502"/>
                    </a:cubicBezTo>
                    <a:cubicBezTo>
                      <a:pt x="26" y="503"/>
                      <a:pt x="26" y="495"/>
                      <a:pt x="28" y="496"/>
                    </a:cubicBezTo>
                    <a:cubicBezTo>
                      <a:pt x="31" y="497"/>
                      <a:pt x="28" y="501"/>
                      <a:pt x="29" y="503"/>
                    </a:cubicBezTo>
                    <a:cubicBezTo>
                      <a:pt x="28" y="505"/>
                      <a:pt x="26" y="506"/>
                      <a:pt x="25" y="508"/>
                    </a:cubicBezTo>
                    <a:cubicBezTo>
                      <a:pt x="23" y="510"/>
                      <a:pt x="21" y="513"/>
                      <a:pt x="22" y="516"/>
                    </a:cubicBezTo>
                    <a:cubicBezTo>
                      <a:pt x="24" y="518"/>
                      <a:pt x="28" y="517"/>
                      <a:pt x="30" y="519"/>
                    </a:cubicBezTo>
                    <a:cubicBezTo>
                      <a:pt x="31" y="520"/>
                      <a:pt x="28" y="522"/>
                      <a:pt x="28" y="523"/>
                    </a:cubicBezTo>
                    <a:cubicBezTo>
                      <a:pt x="29" y="525"/>
                      <a:pt x="34" y="523"/>
                      <a:pt x="34" y="525"/>
                    </a:cubicBezTo>
                    <a:cubicBezTo>
                      <a:pt x="34" y="527"/>
                      <a:pt x="29" y="526"/>
                      <a:pt x="29" y="528"/>
                    </a:cubicBezTo>
                    <a:cubicBezTo>
                      <a:pt x="29" y="530"/>
                      <a:pt x="33" y="531"/>
                      <a:pt x="34" y="533"/>
                    </a:cubicBezTo>
                    <a:cubicBezTo>
                      <a:pt x="35" y="536"/>
                      <a:pt x="34" y="540"/>
                      <a:pt x="36" y="542"/>
                    </a:cubicBezTo>
                    <a:cubicBezTo>
                      <a:pt x="38" y="545"/>
                      <a:pt x="40" y="547"/>
                      <a:pt x="43" y="547"/>
                    </a:cubicBezTo>
                    <a:cubicBezTo>
                      <a:pt x="45" y="547"/>
                      <a:pt x="43" y="543"/>
                      <a:pt x="44" y="542"/>
                    </a:cubicBezTo>
                    <a:cubicBezTo>
                      <a:pt x="44" y="540"/>
                      <a:pt x="47" y="540"/>
                      <a:pt x="47" y="539"/>
                    </a:cubicBezTo>
                    <a:cubicBezTo>
                      <a:pt x="47" y="537"/>
                      <a:pt x="44" y="536"/>
                      <a:pt x="45" y="535"/>
                    </a:cubicBezTo>
                    <a:cubicBezTo>
                      <a:pt x="45" y="534"/>
                      <a:pt x="47" y="536"/>
                      <a:pt x="48" y="537"/>
                    </a:cubicBezTo>
                    <a:cubicBezTo>
                      <a:pt x="49" y="538"/>
                      <a:pt x="52" y="539"/>
                      <a:pt x="54" y="540"/>
                    </a:cubicBezTo>
                    <a:cubicBezTo>
                      <a:pt x="53" y="539"/>
                      <a:pt x="53" y="539"/>
                      <a:pt x="53" y="538"/>
                    </a:cubicBezTo>
                    <a:cubicBezTo>
                      <a:pt x="51" y="533"/>
                      <a:pt x="52" y="527"/>
                      <a:pt x="48" y="524"/>
                    </a:cubicBezTo>
                    <a:cubicBezTo>
                      <a:pt x="46" y="521"/>
                      <a:pt x="42" y="527"/>
                      <a:pt x="40" y="526"/>
                    </a:cubicBezTo>
                    <a:cubicBezTo>
                      <a:pt x="36" y="523"/>
                      <a:pt x="37" y="518"/>
                      <a:pt x="35" y="514"/>
                    </a:cubicBezTo>
                    <a:cubicBezTo>
                      <a:pt x="33" y="511"/>
                      <a:pt x="32" y="506"/>
                      <a:pt x="33" y="502"/>
                    </a:cubicBezTo>
                    <a:cubicBezTo>
                      <a:pt x="34" y="498"/>
                      <a:pt x="38" y="497"/>
                      <a:pt x="40" y="494"/>
                    </a:cubicBezTo>
                    <a:cubicBezTo>
                      <a:pt x="42" y="492"/>
                      <a:pt x="42" y="490"/>
                      <a:pt x="43" y="488"/>
                    </a:cubicBezTo>
                    <a:cubicBezTo>
                      <a:pt x="44" y="485"/>
                      <a:pt x="46" y="482"/>
                      <a:pt x="46" y="478"/>
                    </a:cubicBezTo>
                    <a:cubicBezTo>
                      <a:pt x="45" y="476"/>
                      <a:pt x="39" y="475"/>
                      <a:pt x="39" y="472"/>
                    </a:cubicBezTo>
                    <a:cubicBezTo>
                      <a:pt x="39" y="468"/>
                      <a:pt x="43" y="465"/>
                      <a:pt x="45" y="461"/>
                    </a:cubicBezTo>
                    <a:cubicBezTo>
                      <a:pt x="45" y="460"/>
                      <a:pt x="45" y="458"/>
                      <a:pt x="45" y="457"/>
                    </a:cubicBezTo>
                    <a:cubicBezTo>
                      <a:pt x="46" y="455"/>
                      <a:pt x="47" y="454"/>
                      <a:pt x="48" y="452"/>
                    </a:cubicBezTo>
                    <a:cubicBezTo>
                      <a:pt x="48" y="449"/>
                      <a:pt x="49" y="446"/>
                      <a:pt x="48" y="442"/>
                    </a:cubicBezTo>
                    <a:cubicBezTo>
                      <a:pt x="48" y="440"/>
                      <a:pt x="43" y="439"/>
                      <a:pt x="43" y="437"/>
                    </a:cubicBezTo>
                    <a:cubicBezTo>
                      <a:pt x="44" y="434"/>
                      <a:pt x="51" y="433"/>
                      <a:pt x="50" y="430"/>
                    </a:cubicBezTo>
                    <a:cubicBezTo>
                      <a:pt x="49" y="426"/>
                      <a:pt x="42" y="427"/>
                      <a:pt x="40" y="424"/>
                    </a:cubicBezTo>
                    <a:cubicBezTo>
                      <a:pt x="39" y="423"/>
                      <a:pt x="43" y="422"/>
                      <a:pt x="44" y="422"/>
                    </a:cubicBezTo>
                    <a:cubicBezTo>
                      <a:pt x="46" y="422"/>
                      <a:pt x="47" y="425"/>
                      <a:pt x="49" y="424"/>
                    </a:cubicBezTo>
                    <a:cubicBezTo>
                      <a:pt x="50" y="424"/>
                      <a:pt x="51" y="422"/>
                      <a:pt x="51" y="421"/>
                    </a:cubicBezTo>
                    <a:cubicBezTo>
                      <a:pt x="51" y="420"/>
                      <a:pt x="51" y="418"/>
                      <a:pt x="49" y="418"/>
                    </a:cubicBezTo>
                    <a:cubicBezTo>
                      <a:pt x="47" y="417"/>
                      <a:pt x="43" y="419"/>
                      <a:pt x="41" y="417"/>
                    </a:cubicBezTo>
                    <a:cubicBezTo>
                      <a:pt x="39" y="414"/>
                      <a:pt x="42" y="411"/>
                      <a:pt x="41" y="408"/>
                    </a:cubicBezTo>
                    <a:cubicBezTo>
                      <a:pt x="41" y="405"/>
                      <a:pt x="39" y="402"/>
                      <a:pt x="39" y="398"/>
                    </a:cubicBezTo>
                    <a:cubicBezTo>
                      <a:pt x="39" y="397"/>
                      <a:pt x="40" y="396"/>
                      <a:pt x="39" y="395"/>
                    </a:cubicBezTo>
                    <a:cubicBezTo>
                      <a:pt x="38" y="394"/>
                      <a:pt x="35" y="395"/>
                      <a:pt x="35" y="394"/>
                    </a:cubicBezTo>
                    <a:cubicBezTo>
                      <a:pt x="33" y="389"/>
                      <a:pt x="34" y="385"/>
                      <a:pt x="35" y="381"/>
                    </a:cubicBezTo>
                    <a:cubicBezTo>
                      <a:pt x="35" y="378"/>
                      <a:pt x="38" y="376"/>
                      <a:pt x="37" y="373"/>
                    </a:cubicBezTo>
                    <a:cubicBezTo>
                      <a:pt x="37" y="369"/>
                      <a:pt x="34" y="366"/>
                      <a:pt x="33" y="362"/>
                    </a:cubicBezTo>
                    <a:cubicBezTo>
                      <a:pt x="33" y="358"/>
                      <a:pt x="33" y="354"/>
                      <a:pt x="34" y="350"/>
                    </a:cubicBezTo>
                    <a:cubicBezTo>
                      <a:pt x="34" y="347"/>
                      <a:pt x="34" y="344"/>
                      <a:pt x="34" y="341"/>
                    </a:cubicBezTo>
                    <a:cubicBezTo>
                      <a:pt x="34" y="339"/>
                      <a:pt x="36" y="337"/>
                      <a:pt x="36" y="335"/>
                    </a:cubicBezTo>
                    <a:cubicBezTo>
                      <a:pt x="36" y="332"/>
                      <a:pt x="33" y="329"/>
                      <a:pt x="34" y="326"/>
                    </a:cubicBezTo>
                    <a:cubicBezTo>
                      <a:pt x="36" y="324"/>
                      <a:pt x="42" y="324"/>
                      <a:pt x="42" y="321"/>
                    </a:cubicBezTo>
                    <a:cubicBezTo>
                      <a:pt x="43" y="316"/>
                      <a:pt x="38" y="312"/>
                      <a:pt x="37" y="307"/>
                    </a:cubicBezTo>
                    <a:cubicBezTo>
                      <a:pt x="35" y="300"/>
                      <a:pt x="33" y="294"/>
                      <a:pt x="34" y="287"/>
                    </a:cubicBezTo>
                    <a:cubicBezTo>
                      <a:pt x="35" y="285"/>
                      <a:pt x="41" y="286"/>
                      <a:pt x="42" y="283"/>
                    </a:cubicBezTo>
                    <a:cubicBezTo>
                      <a:pt x="44" y="275"/>
                      <a:pt x="39" y="275"/>
                      <a:pt x="39" y="270"/>
                    </a:cubicBezTo>
                    <a:cubicBezTo>
                      <a:pt x="39" y="269"/>
                      <a:pt x="41" y="269"/>
                      <a:pt x="41" y="268"/>
                    </a:cubicBezTo>
                    <a:cubicBezTo>
                      <a:pt x="42" y="260"/>
                      <a:pt x="44" y="254"/>
                      <a:pt x="46" y="248"/>
                    </a:cubicBezTo>
                    <a:cubicBezTo>
                      <a:pt x="46" y="245"/>
                      <a:pt x="49" y="240"/>
                      <a:pt x="47" y="237"/>
                    </a:cubicBezTo>
                    <a:cubicBezTo>
                      <a:pt x="47" y="235"/>
                      <a:pt x="43" y="239"/>
                      <a:pt x="42" y="237"/>
                    </a:cubicBezTo>
                    <a:cubicBezTo>
                      <a:pt x="41" y="234"/>
                      <a:pt x="44" y="230"/>
                      <a:pt x="43" y="226"/>
                    </a:cubicBezTo>
                    <a:cubicBezTo>
                      <a:pt x="42" y="224"/>
                      <a:pt x="38" y="224"/>
                      <a:pt x="37" y="221"/>
                    </a:cubicBezTo>
                    <a:cubicBezTo>
                      <a:pt x="36" y="220"/>
                      <a:pt x="39" y="219"/>
                      <a:pt x="39" y="217"/>
                    </a:cubicBezTo>
                    <a:cubicBezTo>
                      <a:pt x="39" y="215"/>
                      <a:pt x="36" y="214"/>
                      <a:pt x="36" y="212"/>
                    </a:cubicBezTo>
                    <a:cubicBezTo>
                      <a:pt x="35" y="208"/>
                      <a:pt x="35" y="205"/>
                      <a:pt x="36" y="202"/>
                    </a:cubicBezTo>
                    <a:cubicBezTo>
                      <a:pt x="37" y="197"/>
                      <a:pt x="41" y="193"/>
                      <a:pt x="42" y="188"/>
                    </a:cubicBezTo>
                    <a:cubicBezTo>
                      <a:pt x="42" y="184"/>
                      <a:pt x="43" y="177"/>
                      <a:pt x="39" y="176"/>
                    </a:cubicBezTo>
                    <a:cubicBezTo>
                      <a:pt x="40" y="175"/>
                      <a:pt x="40" y="174"/>
                      <a:pt x="41" y="172"/>
                    </a:cubicBezTo>
                    <a:cubicBezTo>
                      <a:pt x="43" y="173"/>
                      <a:pt x="40" y="167"/>
                      <a:pt x="41" y="164"/>
                    </a:cubicBezTo>
                    <a:cubicBezTo>
                      <a:pt x="43" y="161"/>
                      <a:pt x="47" y="159"/>
                      <a:pt x="48" y="156"/>
                    </a:cubicBezTo>
                    <a:cubicBezTo>
                      <a:pt x="50" y="152"/>
                      <a:pt x="49" y="147"/>
                      <a:pt x="51" y="144"/>
                    </a:cubicBezTo>
                    <a:cubicBezTo>
                      <a:pt x="52" y="142"/>
                      <a:pt x="57" y="145"/>
                      <a:pt x="58" y="143"/>
                    </a:cubicBezTo>
                    <a:cubicBezTo>
                      <a:pt x="59" y="140"/>
                      <a:pt x="54" y="138"/>
                      <a:pt x="54" y="136"/>
                    </a:cubicBezTo>
                    <a:cubicBezTo>
                      <a:pt x="53" y="134"/>
                      <a:pt x="55" y="132"/>
                      <a:pt x="55" y="129"/>
                    </a:cubicBezTo>
                    <a:cubicBezTo>
                      <a:pt x="55" y="126"/>
                      <a:pt x="53" y="123"/>
                      <a:pt x="52" y="119"/>
                    </a:cubicBezTo>
                    <a:cubicBezTo>
                      <a:pt x="52" y="118"/>
                      <a:pt x="52" y="116"/>
                      <a:pt x="53" y="114"/>
                    </a:cubicBezTo>
                    <a:cubicBezTo>
                      <a:pt x="53" y="113"/>
                      <a:pt x="55" y="114"/>
                      <a:pt x="55" y="113"/>
                    </a:cubicBezTo>
                    <a:cubicBezTo>
                      <a:pt x="54" y="111"/>
                      <a:pt x="50" y="110"/>
                      <a:pt x="50" y="107"/>
                    </a:cubicBezTo>
                    <a:cubicBezTo>
                      <a:pt x="50" y="105"/>
                      <a:pt x="53" y="103"/>
                      <a:pt x="55" y="102"/>
                    </a:cubicBezTo>
                    <a:cubicBezTo>
                      <a:pt x="58" y="100"/>
                      <a:pt x="63" y="100"/>
                      <a:pt x="65" y="97"/>
                    </a:cubicBezTo>
                    <a:cubicBezTo>
                      <a:pt x="68" y="93"/>
                      <a:pt x="67" y="89"/>
                      <a:pt x="68" y="85"/>
                    </a:cubicBezTo>
                    <a:cubicBezTo>
                      <a:pt x="68" y="83"/>
                      <a:pt x="67" y="80"/>
                      <a:pt x="66" y="78"/>
                    </a:cubicBezTo>
                    <a:close/>
                  </a:path>
                </a:pathLst>
              </a:custGeom>
              <a:grpFill/>
              <a:ln w="12700" cap="rnd">
                <a:solidFill>
                  <a:srgbClr val="0070C0"/>
                </a:solidFill>
                <a:round/>
                <a:headEnd/>
                <a:tailEnd/>
              </a:ln>
            </p:spPr>
            <p:txBody>
              <a:bodyPr/>
              <a:lstStyle/>
              <a:p>
                <a:pPr>
                  <a:defRPr/>
                </a:pPr>
                <a:endParaRPr lang="en-US" sz="800" dirty="0">
                  <a:solidFill>
                    <a:srgbClr val="000000"/>
                  </a:solidFill>
                  <a:latin typeface="Arial" pitchFamily="34" charset="0"/>
                  <a:ea typeface="ヒラギノ角ゴ Pro W3"/>
                  <a:cs typeface="Arial" pitchFamily="34" charset="0"/>
                </a:endParaRPr>
              </a:p>
            </p:txBody>
          </p:sp>
        </p:grpSp>
        <p:sp>
          <p:nvSpPr>
            <p:cNvPr id="222" name="Rectangle 553"/>
            <p:cNvSpPr>
              <a:spLocks noChangeArrowheads="1"/>
            </p:cNvSpPr>
            <p:nvPr>
              <p:custDataLst>
                <p:tags r:id="rId21"/>
              </p:custDataLst>
            </p:nvPr>
          </p:nvSpPr>
          <p:spPr bwMode="auto">
            <a:xfrm>
              <a:off x="609600" y="1431925"/>
              <a:ext cx="685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Canada </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23" name="Rectangle 554"/>
            <p:cNvSpPr>
              <a:spLocks noChangeArrowheads="1"/>
            </p:cNvSpPr>
            <p:nvPr>
              <p:custDataLst>
                <p:tags r:id="rId22"/>
              </p:custDataLst>
            </p:nvPr>
          </p:nvSpPr>
          <p:spPr bwMode="auto">
            <a:xfrm>
              <a:off x="1295400" y="1431925"/>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Jamaica</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24" name="Rectangle 555"/>
            <p:cNvSpPr>
              <a:spLocks noChangeArrowheads="1"/>
            </p:cNvSpPr>
            <p:nvPr>
              <p:custDataLst>
                <p:tags r:id="rId23"/>
              </p:custDataLst>
            </p:nvPr>
          </p:nvSpPr>
          <p:spPr bwMode="auto">
            <a:xfrm>
              <a:off x="1935163" y="1295400"/>
              <a:ext cx="80803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Dominican Republic</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25" name="Rectangle 556"/>
            <p:cNvSpPr>
              <a:spLocks noChangeArrowheads="1"/>
            </p:cNvSpPr>
            <p:nvPr>
              <p:custDataLst>
                <p:tags r:id="rId24"/>
              </p:custDataLst>
            </p:nvPr>
          </p:nvSpPr>
          <p:spPr bwMode="auto">
            <a:xfrm>
              <a:off x="2667000" y="1219200"/>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Puerto Rico</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26" name="Rectangle 557"/>
            <p:cNvSpPr>
              <a:spLocks noChangeArrowheads="1"/>
            </p:cNvSpPr>
            <p:nvPr>
              <p:custDataLst>
                <p:tags r:id="rId25"/>
              </p:custDataLst>
            </p:nvPr>
          </p:nvSpPr>
          <p:spPr bwMode="auto">
            <a:xfrm>
              <a:off x="377825" y="3809998"/>
              <a:ext cx="76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Trinidad &amp; Tobago</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27" name="Rectangle 559"/>
            <p:cNvSpPr>
              <a:spLocks noChangeArrowheads="1"/>
            </p:cNvSpPr>
            <p:nvPr>
              <p:custDataLst>
                <p:tags r:id="rId26"/>
              </p:custDataLst>
            </p:nvPr>
          </p:nvSpPr>
          <p:spPr bwMode="auto">
            <a:xfrm>
              <a:off x="6197600" y="736600"/>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Poland</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28" name="Rectangle 560"/>
            <p:cNvSpPr>
              <a:spLocks noChangeArrowheads="1"/>
            </p:cNvSpPr>
            <p:nvPr>
              <p:custDataLst>
                <p:tags r:id="rId27"/>
              </p:custDataLst>
            </p:nvPr>
          </p:nvSpPr>
          <p:spPr bwMode="auto">
            <a:xfrm>
              <a:off x="3979863" y="1301750"/>
              <a:ext cx="76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Czech Republic</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29" name="Rectangle 563"/>
            <p:cNvSpPr>
              <a:spLocks noChangeArrowheads="1"/>
            </p:cNvSpPr>
            <p:nvPr>
              <p:custDataLst>
                <p:tags r:id="rId28"/>
              </p:custDataLst>
            </p:nvPr>
          </p:nvSpPr>
          <p:spPr bwMode="auto">
            <a:xfrm>
              <a:off x="3211513" y="1274762"/>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Germany</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30" name="Rectangle 564"/>
            <p:cNvSpPr>
              <a:spLocks noChangeArrowheads="1"/>
            </p:cNvSpPr>
            <p:nvPr>
              <p:custDataLst>
                <p:tags r:id="rId29"/>
              </p:custDataLst>
            </p:nvPr>
          </p:nvSpPr>
          <p:spPr bwMode="auto">
            <a:xfrm>
              <a:off x="5638800" y="990600"/>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Lithuania</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31" name="Rectangle 565"/>
            <p:cNvSpPr>
              <a:spLocks noChangeArrowheads="1"/>
            </p:cNvSpPr>
            <p:nvPr>
              <p:custDataLst>
                <p:tags r:id="rId30"/>
              </p:custDataLst>
            </p:nvPr>
          </p:nvSpPr>
          <p:spPr bwMode="auto">
            <a:xfrm>
              <a:off x="5605463" y="680858"/>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Latvia</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32" name="Rectangle 567"/>
            <p:cNvSpPr>
              <a:spLocks noChangeArrowheads="1"/>
            </p:cNvSpPr>
            <p:nvPr>
              <p:custDataLst>
                <p:tags r:id="rId31"/>
              </p:custDataLst>
            </p:nvPr>
          </p:nvSpPr>
          <p:spPr bwMode="auto">
            <a:xfrm>
              <a:off x="4814888" y="1300162"/>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Estonia</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33" name="Rectangle 570"/>
            <p:cNvSpPr>
              <a:spLocks noChangeArrowheads="1"/>
            </p:cNvSpPr>
            <p:nvPr>
              <p:custDataLst>
                <p:tags r:id="rId32"/>
              </p:custDataLst>
            </p:nvPr>
          </p:nvSpPr>
          <p:spPr bwMode="auto">
            <a:xfrm>
              <a:off x="7086600" y="787400"/>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Hungary</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34" name="Rectangle 572"/>
            <p:cNvSpPr>
              <a:spLocks noChangeArrowheads="1"/>
            </p:cNvSpPr>
            <p:nvPr>
              <p:custDataLst>
                <p:tags r:id="rId33"/>
              </p:custDataLst>
            </p:nvPr>
          </p:nvSpPr>
          <p:spPr bwMode="auto">
            <a:xfrm>
              <a:off x="8153400" y="617538"/>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Romania</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35" name="Rectangle 573"/>
            <p:cNvSpPr>
              <a:spLocks noChangeArrowheads="1"/>
            </p:cNvSpPr>
            <p:nvPr>
              <p:custDataLst>
                <p:tags r:id="rId34"/>
              </p:custDataLst>
            </p:nvPr>
          </p:nvSpPr>
          <p:spPr bwMode="auto">
            <a:xfrm>
              <a:off x="7620000" y="609600"/>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Ukraine</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36" name="Rectangle 574"/>
            <p:cNvSpPr>
              <a:spLocks noChangeArrowheads="1"/>
            </p:cNvSpPr>
            <p:nvPr>
              <p:custDataLst>
                <p:tags r:id="rId35"/>
              </p:custDataLst>
            </p:nvPr>
          </p:nvSpPr>
          <p:spPr bwMode="auto">
            <a:xfrm>
              <a:off x="6020473" y="5557834"/>
              <a:ext cx="72082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800" dirty="0" smtClean="0">
                  <a:solidFill>
                    <a:srgbClr val="000000"/>
                  </a:solidFill>
                  <a:cs typeface="Arial" charset="0"/>
                </a:rPr>
                <a:t>Kazakhstan</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37" name="Rectangle 575"/>
            <p:cNvSpPr>
              <a:spLocks noChangeArrowheads="1"/>
            </p:cNvSpPr>
            <p:nvPr>
              <p:custDataLst>
                <p:tags r:id="rId36"/>
              </p:custDataLst>
            </p:nvPr>
          </p:nvSpPr>
          <p:spPr bwMode="auto">
            <a:xfrm>
              <a:off x="7620000" y="1219200"/>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Russia</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38" name="Rectangle 578"/>
            <p:cNvSpPr>
              <a:spLocks noChangeArrowheads="1"/>
            </p:cNvSpPr>
            <p:nvPr>
              <p:custDataLst>
                <p:tags r:id="rId37"/>
              </p:custDataLst>
            </p:nvPr>
          </p:nvSpPr>
          <p:spPr bwMode="auto">
            <a:xfrm>
              <a:off x="7772400" y="1981199"/>
              <a:ext cx="609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Japan</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39" name="Rectangle 579"/>
            <p:cNvSpPr>
              <a:spLocks noChangeArrowheads="1"/>
            </p:cNvSpPr>
            <p:nvPr>
              <p:custDataLst>
                <p:tags r:id="rId38"/>
              </p:custDataLst>
            </p:nvPr>
          </p:nvSpPr>
          <p:spPr bwMode="auto">
            <a:xfrm>
              <a:off x="7315200" y="1600200"/>
              <a:ext cx="609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China</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40" name="Rectangle 580"/>
            <p:cNvSpPr>
              <a:spLocks noChangeArrowheads="1"/>
            </p:cNvSpPr>
            <p:nvPr>
              <p:custDataLst>
                <p:tags r:id="rId39"/>
              </p:custDataLst>
            </p:nvPr>
          </p:nvSpPr>
          <p:spPr bwMode="auto">
            <a:xfrm>
              <a:off x="7467600" y="2743199"/>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Taiwan</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41" name="Rectangle 581"/>
            <p:cNvSpPr>
              <a:spLocks noChangeArrowheads="1"/>
            </p:cNvSpPr>
            <p:nvPr>
              <p:custDataLst>
                <p:tags r:id="rId40"/>
              </p:custDataLst>
            </p:nvPr>
          </p:nvSpPr>
          <p:spPr bwMode="auto">
            <a:xfrm>
              <a:off x="7634288" y="3184524"/>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Vietnam</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42" name="Rectangle 582"/>
            <p:cNvSpPr>
              <a:spLocks noChangeArrowheads="1"/>
            </p:cNvSpPr>
            <p:nvPr>
              <p:custDataLst>
                <p:tags r:id="rId41"/>
              </p:custDataLst>
            </p:nvPr>
          </p:nvSpPr>
          <p:spPr bwMode="auto">
            <a:xfrm>
              <a:off x="8153400" y="3352798"/>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Thailand</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43" name="Rectangle 583"/>
            <p:cNvSpPr>
              <a:spLocks noChangeArrowheads="1"/>
            </p:cNvSpPr>
            <p:nvPr>
              <p:custDataLst>
                <p:tags r:id="rId42"/>
              </p:custDataLst>
            </p:nvPr>
          </p:nvSpPr>
          <p:spPr bwMode="auto">
            <a:xfrm>
              <a:off x="8229600" y="4022723"/>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Singapore</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00FF00"/>
                  </a:solidFill>
                  <a:cs typeface="Arial" charset="0"/>
                  <a:sym typeface="Wingdings" charset="0"/>
                </a:rPr>
                <a:t></a:t>
              </a:r>
            </a:p>
          </p:txBody>
        </p:sp>
        <p:sp>
          <p:nvSpPr>
            <p:cNvPr id="244" name="Rectangle 585"/>
            <p:cNvSpPr>
              <a:spLocks noChangeArrowheads="1"/>
            </p:cNvSpPr>
            <p:nvPr>
              <p:custDataLst>
                <p:tags r:id="rId43"/>
              </p:custDataLst>
            </p:nvPr>
          </p:nvSpPr>
          <p:spPr bwMode="auto">
            <a:xfrm>
              <a:off x="7086600" y="4648197"/>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Indonesia</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45" name="Rectangle 586"/>
            <p:cNvSpPr>
              <a:spLocks noChangeArrowheads="1"/>
            </p:cNvSpPr>
            <p:nvPr>
              <p:custDataLst>
                <p:tags r:id="rId44"/>
              </p:custDataLst>
            </p:nvPr>
          </p:nvSpPr>
          <p:spPr bwMode="auto">
            <a:xfrm>
              <a:off x="8229600" y="2285999"/>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Hong Kong</a:t>
              </a:r>
            </a:p>
            <a:p>
              <a:r>
                <a:rPr lang="en-US" sz="800" dirty="0" smtClean="0">
                  <a:solidFill>
                    <a:srgbClr val="DB3225"/>
                  </a:solidFill>
                  <a:cs typeface="Arial" charset="0"/>
                  <a:sym typeface="Wingdings" charset="0"/>
                </a:rPr>
                <a:t></a:t>
              </a:r>
              <a:r>
                <a:rPr lang="en-US" sz="800" dirty="0" smtClean="0">
                  <a:solidFill>
                    <a:srgbClr val="65915D"/>
                  </a:solidFill>
                  <a:cs typeface="Arial" charset="0"/>
                  <a:sym typeface="Wingdings" charset="0"/>
                </a:rPr>
                <a:t></a:t>
              </a:r>
            </a:p>
          </p:txBody>
        </p:sp>
        <p:sp>
          <p:nvSpPr>
            <p:cNvPr id="246" name="Rectangle 587"/>
            <p:cNvSpPr>
              <a:spLocks noChangeArrowheads="1"/>
            </p:cNvSpPr>
            <p:nvPr>
              <p:custDataLst>
                <p:tags r:id="rId45"/>
              </p:custDataLst>
            </p:nvPr>
          </p:nvSpPr>
          <p:spPr bwMode="auto">
            <a:xfrm>
              <a:off x="8153400" y="1524000"/>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Korea</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47" name="Rectangle 588"/>
            <p:cNvSpPr>
              <a:spLocks noChangeArrowheads="1"/>
            </p:cNvSpPr>
            <p:nvPr>
              <p:custDataLst>
                <p:tags r:id="rId46"/>
              </p:custDataLst>
            </p:nvPr>
          </p:nvSpPr>
          <p:spPr bwMode="auto">
            <a:xfrm>
              <a:off x="8153939" y="2819399"/>
              <a:ext cx="68485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800" dirty="0" smtClean="0">
                  <a:solidFill>
                    <a:srgbClr val="000000"/>
                  </a:solidFill>
                  <a:cs typeface="Arial" charset="0"/>
                </a:rPr>
                <a:t>Philippines</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48" name="Rectangle 591"/>
            <p:cNvSpPr>
              <a:spLocks noChangeArrowheads="1"/>
            </p:cNvSpPr>
            <p:nvPr>
              <p:custDataLst>
                <p:tags r:id="rId47"/>
              </p:custDataLst>
            </p:nvPr>
          </p:nvSpPr>
          <p:spPr bwMode="auto">
            <a:xfrm>
              <a:off x="6553200" y="4724397"/>
              <a:ext cx="609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India</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49" name="Rectangle 592"/>
            <p:cNvSpPr>
              <a:spLocks noChangeArrowheads="1"/>
            </p:cNvSpPr>
            <p:nvPr>
              <p:custDataLst>
                <p:tags r:id="rId48"/>
              </p:custDataLst>
            </p:nvPr>
          </p:nvSpPr>
          <p:spPr bwMode="auto">
            <a:xfrm>
              <a:off x="5257800" y="5013322"/>
              <a:ext cx="609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Israel</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50" name="Rectangle 593"/>
            <p:cNvSpPr>
              <a:spLocks noChangeArrowheads="1"/>
            </p:cNvSpPr>
            <p:nvPr>
              <p:custDataLst>
                <p:tags r:id="rId49"/>
              </p:custDataLst>
            </p:nvPr>
          </p:nvSpPr>
          <p:spPr bwMode="auto">
            <a:xfrm>
              <a:off x="4953666" y="5495925"/>
              <a:ext cx="45400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800" dirty="0" smtClean="0">
                  <a:solidFill>
                    <a:srgbClr val="000000"/>
                  </a:solidFill>
                  <a:cs typeface="Arial" charset="0"/>
                </a:rPr>
                <a:t>Egypt</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51" name="Rectangle 594"/>
            <p:cNvSpPr>
              <a:spLocks noChangeArrowheads="1"/>
            </p:cNvSpPr>
            <p:nvPr>
              <p:custDataLst>
                <p:tags r:id="rId50"/>
              </p:custDataLst>
            </p:nvPr>
          </p:nvSpPr>
          <p:spPr bwMode="auto">
            <a:xfrm>
              <a:off x="6043391" y="4948235"/>
              <a:ext cx="57819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800" dirty="0" smtClean="0">
                  <a:solidFill>
                    <a:srgbClr val="000000"/>
                  </a:solidFill>
                  <a:cs typeface="Arial" charset="0"/>
                </a:rPr>
                <a:t>Pakistan</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52" name="Rectangle 595"/>
            <p:cNvSpPr>
              <a:spLocks noChangeArrowheads="1"/>
            </p:cNvSpPr>
            <p:nvPr>
              <p:custDataLst>
                <p:tags r:id="rId51"/>
              </p:custDataLst>
            </p:nvPr>
          </p:nvSpPr>
          <p:spPr bwMode="auto">
            <a:xfrm>
              <a:off x="5614998" y="5546722"/>
              <a:ext cx="609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UAE</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53" name="Rectangle 596"/>
            <p:cNvSpPr>
              <a:spLocks noChangeArrowheads="1"/>
            </p:cNvSpPr>
            <p:nvPr>
              <p:custDataLst>
                <p:tags r:id="rId52"/>
              </p:custDataLst>
            </p:nvPr>
          </p:nvSpPr>
          <p:spPr bwMode="auto">
            <a:xfrm>
              <a:off x="4962525" y="4529135"/>
              <a:ext cx="609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Kenya</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54" name="Rectangle 598"/>
            <p:cNvSpPr>
              <a:spLocks noChangeArrowheads="1"/>
            </p:cNvSpPr>
            <p:nvPr>
              <p:custDataLst>
                <p:tags r:id="rId53"/>
              </p:custDataLst>
            </p:nvPr>
          </p:nvSpPr>
          <p:spPr bwMode="auto">
            <a:xfrm>
              <a:off x="7459663" y="3641723"/>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Malaysia</a:t>
              </a:r>
            </a:p>
            <a:p>
              <a:r>
                <a:rPr lang="en-US" sz="800" dirty="0" smtClean="0">
                  <a:solidFill>
                    <a:srgbClr val="DB3225"/>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sp>
          <p:nvSpPr>
            <p:cNvPr id="255" name="Rectangle 599"/>
            <p:cNvSpPr>
              <a:spLocks noChangeArrowheads="1"/>
            </p:cNvSpPr>
            <p:nvPr>
              <p:custDataLst>
                <p:tags r:id="rId54"/>
              </p:custDataLst>
            </p:nvPr>
          </p:nvSpPr>
          <p:spPr bwMode="auto">
            <a:xfrm>
              <a:off x="6594475" y="5322884"/>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Sri Lanka</a:t>
              </a:r>
            </a:p>
            <a:p>
              <a:r>
                <a:rPr lang="en-US" sz="800" dirty="0" smtClean="0">
                  <a:solidFill>
                    <a:srgbClr val="DB3225"/>
                  </a:solidFill>
                  <a:cs typeface="Arial" charset="0"/>
                  <a:sym typeface="Wingdings" charset="0"/>
                </a:rPr>
                <a:t></a:t>
              </a:r>
              <a:endParaRPr lang="en-US" sz="800" dirty="0" smtClean="0">
                <a:solidFill>
                  <a:srgbClr val="00FF00"/>
                </a:solidFill>
                <a:cs typeface="Arial" charset="0"/>
                <a:sym typeface="Wingdings" charset="0"/>
              </a:endParaRPr>
            </a:p>
          </p:txBody>
        </p:sp>
        <p:sp>
          <p:nvSpPr>
            <p:cNvPr id="256" name="Rectangle 600"/>
            <p:cNvSpPr>
              <a:spLocks noChangeArrowheads="1"/>
            </p:cNvSpPr>
            <p:nvPr>
              <p:custDataLst>
                <p:tags r:id="rId55"/>
              </p:custDataLst>
            </p:nvPr>
          </p:nvSpPr>
          <p:spPr bwMode="auto">
            <a:xfrm>
              <a:off x="4443401" y="5299058"/>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South Africa</a:t>
              </a:r>
            </a:p>
            <a:p>
              <a:r>
                <a:rPr lang="en-US" sz="800" dirty="0" smtClean="0">
                  <a:solidFill>
                    <a:srgbClr val="DB3225"/>
                  </a:solidFill>
                  <a:cs typeface="Arial" charset="0"/>
                  <a:sym typeface="Wingdings" charset="0"/>
                </a:rPr>
                <a:t></a:t>
              </a:r>
              <a:r>
                <a:rPr lang="en-US" sz="800" dirty="0" smtClean="0">
                  <a:solidFill>
                    <a:srgbClr val="65915D"/>
                  </a:solidFill>
                  <a:cs typeface="Arial" charset="0"/>
                  <a:sym typeface="Wingdings" charset="0"/>
                </a:rPr>
                <a:t></a:t>
              </a:r>
            </a:p>
          </p:txBody>
        </p:sp>
        <p:cxnSp>
          <p:nvCxnSpPr>
            <p:cNvPr id="257" name="Straight Connector 256"/>
            <p:cNvCxnSpPr/>
            <p:nvPr>
              <p:custDataLst>
                <p:tags r:id="rId56"/>
              </p:custDataLst>
            </p:nvPr>
          </p:nvCxnSpPr>
          <p:spPr>
            <a:xfrm>
              <a:off x="927975" y="2424115"/>
              <a:ext cx="1434912" cy="852484"/>
            </a:xfrm>
            <a:prstGeom prst="line">
              <a:avLst/>
            </a:prstGeom>
            <a:ln w="9525" cap="flat" cmpd="sng" algn="ctr">
              <a:solidFill>
                <a:srgbClr val="B3B3B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custDataLst>
                <p:tags r:id="rId57"/>
              </p:custDataLst>
            </p:nvPr>
          </p:nvCxnSpPr>
          <p:spPr>
            <a:xfrm>
              <a:off x="1138147" y="2886074"/>
              <a:ext cx="1442471" cy="571500"/>
            </a:xfrm>
            <a:prstGeom prst="line">
              <a:avLst/>
            </a:prstGeom>
            <a:ln w="9525" cap="flat" cmpd="sng" algn="ctr">
              <a:solidFill>
                <a:srgbClr val="B3B3B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a:stCxn id="209" idx="3"/>
            </p:cNvCxnSpPr>
            <p:nvPr>
              <p:custDataLst>
                <p:tags r:id="rId58"/>
              </p:custDataLst>
            </p:nvPr>
          </p:nvCxnSpPr>
          <p:spPr>
            <a:xfrm>
              <a:off x="1706524" y="3380788"/>
              <a:ext cx="893751" cy="105361"/>
            </a:xfrm>
            <a:prstGeom prst="line">
              <a:avLst/>
            </a:prstGeom>
            <a:ln w="9525" cap="flat" cmpd="sng" algn="ctr">
              <a:solidFill>
                <a:srgbClr val="B3B3B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0" name="Straight Connector 337"/>
            <p:cNvCxnSpPr>
              <a:cxnSpLocks noChangeShapeType="1"/>
            </p:cNvCxnSpPr>
            <p:nvPr>
              <p:custDataLst>
                <p:tags r:id="rId59"/>
              </p:custDataLst>
            </p:nvPr>
          </p:nvCxnSpPr>
          <p:spPr bwMode="auto">
            <a:xfrm flipV="1">
              <a:off x="748045" y="3552826"/>
              <a:ext cx="1966581" cy="31621"/>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61" name="Straight Connector 340"/>
            <p:cNvCxnSpPr>
              <a:cxnSpLocks noChangeShapeType="1"/>
            </p:cNvCxnSpPr>
            <p:nvPr>
              <p:custDataLst>
                <p:tags r:id="rId60"/>
              </p:custDataLst>
            </p:nvPr>
          </p:nvCxnSpPr>
          <p:spPr bwMode="auto">
            <a:xfrm flipV="1">
              <a:off x="1652588" y="3581400"/>
              <a:ext cx="1090612" cy="457200"/>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62" name="Straight Connector 343"/>
            <p:cNvCxnSpPr>
              <a:cxnSpLocks noChangeShapeType="1"/>
            </p:cNvCxnSpPr>
            <p:nvPr>
              <p:custDataLst>
                <p:tags r:id="rId61"/>
              </p:custDataLst>
            </p:nvPr>
          </p:nvCxnSpPr>
          <p:spPr bwMode="auto">
            <a:xfrm flipV="1">
              <a:off x="927975" y="3614738"/>
              <a:ext cx="1908888" cy="914397"/>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63" name="Straight Connector 345"/>
            <p:cNvCxnSpPr>
              <a:cxnSpLocks noChangeShapeType="1"/>
            </p:cNvCxnSpPr>
            <p:nvPr>
              <p:custDataLst>
                <p:tags r:id="rId62"/>
              </p:custDataLst>
            </p:nvPr>
          </p:nvCxnSpPr>
          <p:spPr bwMode="auto">
            <a:xfrm flipV="1">
              <a:off x="1733550" y="3581400"/>
              <a:ext cx="1204913" cy="881063"/>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64" name="Straight Connector 347"/>
            <p:cNvCxnSpPr>
              <a:cxnSpLocks noChangeShapeType="1"/>
            </p:cNvCxnSpPr>
            <p:nvPr>
              <p:custDataLst>
                <p:tags r:id="rId63"/>
              </p:custDataLst>
            </p:nvPr>
          </p:nvCxnSpPr>
          <p:spPr bwMode="auto">
            <a:xfrm flipV="1">
              <a:off x="1434607" y="3757615"/>
              <a:ext cx="1346694" cy="1276349"/>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65" name="Straight Connector 353"/>
            <p:cNvCxnSpPr>
              <a:cxnSpLocks noChangeShapeType="1"/>
            </p:cNvCxnSpPr>
            <p:nvPr>
              <p:custDataLst>
                <p:tags r:id="rId64"/>
              </p:custDataLst>
            </p:nvPr>
          </p:nvCxnSpPr>
          <p:spPr bwMode="auto">
            <a:xfrm rot="5400000" flipH="1" flipV="1">
              <a:off x="2312193" y="3974307"/>
              <a:ext cx="571502" cy="471488"/>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66" name="Straight Connector 355"/>
            <p:cNvCxnSpPr>
              <a:cxnSpLocks noChangeShapeType="1"/>
              <a:stCxn id="207" idx="0"/>
            </p:cNvCxnSpPr>
            <p:nvPr>
              <p:custDataLst>
                <p:tags r:id="rId65"/>
              </p:custDataLst>
            </p:nvPr>
          </p:nvCxnSpPr>
          <p:spPr bwMode="auto">
            <a:xfrm rot="5400000" flipH="1" flipV="1">
              <a:off x="1893877" y="4329359"/>
              <a:ext cx="888762" cy="1120516"/>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67" name="Straight Connector 357"/>
            <p:cNvCxnSpPr>
              <a:cxnSpLocks noChangeShapeType="1"/>
            </p:cNvCxnSpPr>
            <p:nvPr>
              <p:custDataLst>
                <p:tags r:id="rId66"/>
              </p:custDataLst>
            </p:nvPr>
          </p:nvCxnSpPr>
          <p:spPr bwMode="auto">
            <a:xfrm rot="16200000" flipV="1">
              <a:off x="1927459" y="2360844"/>
              <a:ext cx="1944691" cy="210675"/>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68" name="Straight Connector 359"/>
            <p:cNvCxnSpPr>
              <a:cxnSpLocks noChangeShapeType="1"/>
            </p:cNvCxnSpPr>
            <p:nvPr>
              <p:custDataLst>
                <p:tags r:id="rId67"/>
              </p:custDataLst>
            </p:nvPr>
          </p:nvCxnSpPr>
          <p:spPr bwMode="auto">
            <a:xfrm rot="5400000" flipH="1" flipV="1">
              <a:off x="2712244" y="4560095"/>
              <a:ext cx="661989" cy="209550"/>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69" name="Straight Connector 361"/>
            <p:cNvCxnSpPr>
              <a:cxnSpLocks noChangeShapeType="1"/>
            </p:cNvCxnSpPr>
            <p:nvPr>
              <p:custDataLst>
                <p:tags r:id="rId68"/>
              </p:custDataLst>
            </p:nvPr>
          </p:nvCxnSpPr>
          <p:spPr bwMode="auto">
            <a:xfrm rot="5400000" flipH="1" flipV="1">
              <a:off x="2124868" y="4453732"/>
              <a:ext cx="957263" cy="889001"/>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70" name="Straight Connector 363"/>
            <p:cNvCxnSpPr>
              <a:cxnSpLocks noChangeShapeType="1"/>
            </p:cNvCxnSpPr>
            <p:nvPr>
              <p:custDataLst>
                <p:tags r:id="rId69"/>
              </p:custDataLst>
            </p:nvPr>
          </p:nvCxnSpPr>
          <p:spPr bwMode="auto">
            <a:xfrm rot="16200000" flipV="1">
              <a:off x="1283703" y="1955216"/>
              <a:ext cx="1795047" cy="1162048"/>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71" name="Straight Connector 365"/>
            <p:cNvCxnSpPr>
              <a:cxnSpLocks noChangeShapeType="1"/>
            </p:cNvCxnSpPr>
            <p:nvPr>
              <p:custDataLst>
                <p:tags r:id="rId70"/>
              </p:custDataLst>
            </p:nvPr>
          </p:nvCxnSpPr>
          <p:spPr bwMode="auto">
            <a:xfrm rot="16200000" flipV="1">
              <a:off x="1673619" y="2149867"/>
              <a:ext cx="1787109" cy="714006"/>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72" name="Straight Connector 370"/>
            <p:cNvCxnSpPr>
              <a:cxnSpLocks noChangeShapeType="1"/>
            </p:cNvCxnSpPr>
            <p:nvPr>
              <p:custDataLst>
                <p:tags r:id="rId71"/>
              </p:custDataLst>
            </p:nvPr>
          </p:nvCxnSpPr>
          <p:spPr bwMode="auto">
            <a:xfrm rot="10800000" flipV="1">
              <a:off x="990601" y="3519488"/>
              <a:ext cx="2019300" cy="404812"/>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73" name="Straight Connector 372"/>
            <p:cNvCxnSpPr>
              <a:cxnSpLocks noChangeShapeType="1"/>
            </p:cNvCxnSpPr>
            <p:nvPr>
              <p:custDataLst>
                <p:tags r:id="rId72"/>
              </p:custDataLst>
            </p:nvPr>
          </p:nvCxnSpPr>
          <p:spPr bwMode="auto">
            <a:xfrm rot="10800000" flipV="1">
              <a:off x="927975" y="4021137"/>
              <a:ext cx="2407364" cy="1493830"/>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74" name="Straight Connector 374"/>
            <p:cNvCxnSpPr>
              <a:cxnSpLocks noChangeShapeType="1"/>
            </p:cNvCxnSpPr>
            <p:nvPr>
              <p:custDataLst>
                <p:tags r:id="rId73"/>
              </p:custDataLst>
            </p:nvPr>
          </p:nvCxnSpPr>
          <p:spPr bwMode="auto">
            <a:xfrm rot="16200000" flipV="1">
              <a:off x="4609304" y="4029873"/>
              <a:ext cx="947743" cy="146049"/>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75" name="Straight Connector 378"/>
            <p:cNvCxnSpPr>
              <a:cxnSpLocks noChangeShapeType="1"/>
            </p:cNvCxnSpPr>
            <p:nvPr>
              <p:custDataLst>
                <p:tags r:id="rId74"/>
              </p:custDataLst>
            </p:nvPr>
          </p:nvCxnSpPr>
          <p:spPr bwMode="auto">
            <a:xfrm rot="16200000" flipV="1">
              <a:off x="3844136" y="4285459"/>
              <a:ext cx="2317745" cy="204782"/>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76" name="Straight Connector 394"/>
            <p:cNvCxnSpPr>
              <a:cxnSpLocks noChangeShapeType="1"/>
            </p:cNvCxnSpPr>
            <p:nvPr>
              <p:custDataLst>
                <p:tags r:id="rId75"/>
              </p:custDataLst>
            </p:nvPr>
          </p:nvCxnSpPr>
          <p:spPr bwMode="auto">
            <a:xfrm rot="5400000" flipH="1" flipV="1">
              <a:off x="2940641" y="3906253"/>
              <a:ext cx="2213386" cy="525463"/>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77" name="Straight Connector 398"/>
            <p:cNvCxnSpPr>
              <a:cxnSpLocks noChangeShapeType="1"/>
            </p:cNvCxnSpPr>
            <p:nvPr>
              <p:custDataLst>
                <p:tags r:id="rId76"/>
              </p:custDataLst>
            </p:nvPr>
          </p:nvCxnSpPr>
          <p:spPr bwMode="auto">
            <a:xfrm rot="5400000" flipH="1" flipV="1">
              <a:off x="3871120" y="3418683"/>
              <a:ext cx="1249361" cy="238125"/>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78" name="Straight Connector 400"/>
            <p:cNvCxnSpPr>
              <a:cxnSpLocks noChangeShapeType="1"/>
            </p:cNvCxnSpPr>
            <p:nvPr>
              <p:custDataLst>
                <p:tags r:id="rId77"/>
              </p:custDataLst>
            </p:nvPr>
          </p:nvCxnSpPr>
          <p:spPr bwMode="auto">
            <a:xfrm rot="5400000" flipH="1" flipV="1">
              <a:off x="2517570" y="3660982"/>
              <a:ext cx="2786475" cy="969966"/>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79" name="Straight Connector 404"/>
            <p:cNvCxnSpPr>
              <a:cxnSpLocks noChangeShapeType="1"/>
            </p:cNvCxnSpPr>
            <p:nvPr>
              <p:custDataLst>
                <p:tags r:id="rId78"/>
              </p:custDataLst>
            </p:nvPr>
          </p:nvCxnSpPr>
          <p:spPr bwMode="auto">
            <a:xfrm rot="5400000" flipH="1" flipV="1">
              <a:off x="3821903" y="3659986"/>
              <a:ext cx="1614495" cy="219075"/>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80" name="Straight Connector 406"/>
            <p:cNvCxnSpPr>
              <a:cxnSpLocks noChangeShapeType="1"/>
            </p:cNvCxnSpPr>
            <p:nvPr>
              <p:custDataLst>
                <p:tags r:id="rId79"/>
              </p:custDataLst>
            </p:nvPr>
          </p:nvCxnSpPr>
          <p:spPr bwMode="auto">
            <a:xfrm rot="16200000" flipV="1">
              <a:off x="4339434" y="3790159"/>
              <a:ext cx="2805112" cy="844547"/>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81" name="Straight Connector 409"/>
            <p:cNvCxnSpPr>
              <a:cxnSpLocks noChangeShapeType="1"/>
            </p:cNvCxnSpPr>
            <p:nvPr>
              <p:custDataLst>
                <p:tags r:id="rId80"/>
              </p:custDataLst>
            </p:nvPr>
          </p:nvCxnSpPr>
          <p:spPr bwMode="auto">
            <a:xfrm rot="16200000" flipV="1">
              <a:off x="4378918" y="4179306"/>
              <a:ext cx="2310225" cy="447665"/>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82" name="Straight Connector 415"/>
            <p:cNvCxnSpPr>
              <a:cxnSpLocks noChangeShapeType="1"/>
            </p:cNvCxnSpPr>
            <p:nvPr>
              <p:custDataLst>
                <p:tags r:id="rId81"/>
              </p:custDataLst>
            </p:nvPr>
          </p:nvCxnSpPr>
          <p:spPr bwMode="auto">
            <a:xfrm rot="16200000" flipV="1">
              <a:off x="4927497" y="3711685"/>
              <a:ext cx="1831970" cy="771305"/>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83" name="Straight Connector 282"/>
            <p:cNvCxnSpPr/>
            <p:nvPr>
              <p:custDataLst>
                <p:tags r:id="rId82"/>
              </p:custDataLst>
            </p:nvPr>
          </p:nvCxnSpPr>
          <p:spPr>
            <a:xfrm>
              <a:off x="6047690" y="3690936"/>
              <a:ext cx="2156146" cy="601663"/>
            </a:xfrm>
            <a:prstGeom prst="line">
              <a:avLst/>
            </a:prstGeom>
            <a:ln w="9525" cap="flat" cmpd="sng" algn="ctr">
              <a:solidFill>
                <a:schemeClr val="bg2">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custDataLst>
                <p:tags r:id="rId83"/>
              </p:custDataLst>
            </p:nvPr>
          </p:nvCxnSpPr>
          <p:spPr>
            <a:xfrm>
              <a:off x="6034081" y="3395661"/>
              <a:ext cx="2171267" cy="171450"/>
            </a:xfrm>
            <a:prstGeom prst="line">
              <a:avLst/>
            </a:prstGeom>
            <a:ln w="9525" cap="flat" cmpd="sng" algn="ctr">
              <a:solidFill>
                <a:schemeClr val="bg2">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5" name="Straight Connector 442"/>
            <p:cNvCxnSpPr>
              <a:cxnSpLocks noChangeShapeType="1"/>
            </p:cNvCxnSpPr>
            <p:nvPr>
              <p:custDataLst>
                <p:tags r:id="rId84"/>
              </p:custDataLst>
            </p:nvPr>
          </p:nvCxnSpPr>
          <p:spPr bwMode="auto">
            <a:xfrm flipV="1">
              <a:off x="6153150" y="3300413"/>
              <a:ext cx="1547813" cy="128588"/>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86" name="Straight Connector 445"/>
            <p:cNvCxnSpPr>
              <a:cxnSpLocks noChangeShapeType="1"/>
            </p:cNvCxnSpPr>
            <p:nvPr>
              <p:custDataLst>
                <p:tags r:id="rId85"/>
              </p:custDataLst>
            </p:nvPr>
          </p:nvCxnSpPr>
          <p:spPr bwMode="auto">
            <a:xfrm flipV="1">
              <a:off x="6367463" y="2946400"/>
              <a:ext cx="1150937" cy="304800"/>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87" name="Straight Connector 447"/>
            <p:cNvCxnSpPr>
              <a:cxnSpLocks noChangeShapeType="1"/>
            </p:cNvCxnSpPr>
            <p:nvPr>
              <p:custDataLst>
                <p:tags r:id="rId86"/>
              </p:custDataLst>
            </p:nvPr>
          </p:nvCxnSpPr>
          <p:spPr bwMode="auto">
            <a:xfrm flipV="1">
              <a:off x="6353175" y="3025775"/>
              <a:ext cx="1852173" cy="360363"/>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88" name="Straight Connector 453"/>
            <p:cNvCxnSpPr>
              <a:cxnSpLocks noChangeShapeType="1"/>
              <a:endCxn id="245" idx="1"/>
            </p:cNvCxnSpPr>
            <p:nvPr>
              <p:custDataLst>
                <p:tags r:id="rId87"/>
              </p:custDataLst>
            </p:nvPr>
          </p:nvCxnSpPr>
          <p:spPr bwMode="auto">
            <a:xfrm flipV="1">
              <a:off x="6197600" y="2455276"/>
              <a:ext cx="2032000" cy="838288"/>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89" name="Straight Connector 464"/>
            <p:cNvCxnSpPr>
              <a:cxnSpLocks noChangeShapeType="1"/>
            </p:cNvCxnSpPr>
            <p:nvPr>
              <p:custDataLst>
                <p:tags r:id="rId88"/>
              </p:custDataLst>
            </p:nvPr>
          </p:nvCxnSpPr>
          <p:spPr bwMode="auto">
            <a:xfrm flipV="1">
              <a:off x="6629400" y="2209800"/>
              <a:ext cx="1193800" cy="790575"/>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90" name="Straight Connector 468"/>
            <p:cNvCxnSpPr>
              <a:cxnSpLocks noChangeShapeType="1"/>
            </p:cNvCxnSpPr>
            <p:nvPr>
              <p:custDataLst>
                <p:tags r:id="rId89"/>
              </p:custDataLst>
            </p:nvPr>
          </p:nvCxnSpPr>
          <p:spPr bwMode="auto">
            <a:xfrm flipV="1">
              <a:off x="6462713" y="1785938"/>
              <a:ext cx="1733550" cy="1162050"/>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91" name="Straight Connector 480"/>
            <p:cNvCxnSpPr>
              <a:cxnSpLocks noChangeShapeType="1"/>
            </p:cNvCxnSpPr>
            <p:nvPr>
              <p:custDataLst>
                <p:tags r:id="rId90"/>
              </p:custDataLst>
            </p:nvPr>
          </p:nvCxnSpPr>
          <p:spPr bwMode="auto">
            <a:xfrm flipV="1">
              <a:off x="4814888" y="896938"/>
              <a:ext cx="3414711" cy="1893887"/>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92" name="Straight Connector 486"/>
            <p:cNvCxnSpPr>
              <a:cxnSpLocks noChangeShapeType="1"/>
            </p:cNvCxnSpPr>
            <p:nvPr>
              <p:custDataLst>
                <p:tags r:id="rId91"/>
              </p:custDataLst>
            </p:nvPr>
          </p:nvCxnSpPr>
          <p:spPr bwMode="auto">
            <a:xfrm flipV="1">
              <a:off x="4900613" y="839788"/>
              <a:ext cx="2947987" cy="1865314"/>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93" name="Straight Connector 489"/>
            <p:cNvCxnSpPr>
              <a:cxnSpLocks noChangeShapeType="1"/>
            </p:cNvCxnSpPr>
            <p:nvPr>
              <p:custDataLst>
                <p:tags r:id="rId92"/>
              </p:custDataLst>
            </p:nvPr>
          </p:nvCxnSpPr>
          <p:spPr bwMode="auto">
            <a:xfrm flipV="1">
              <a:off x="4710113" y="1004888"/>
              <a:ext cx="2646362" cy="1738313"/>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94" name="Straight Connector 496"/>
            <p:cNvCxnSpPr>
              <a:cxnSpLocks noChangeShapeType="1"/>
            </p:cNvCxnSpPr>
            <p:nvPr>
              <p:custDataLst>
                <p:tags r:id="rId93"/>
              </p:custDataLst>
            </p:nvPr>
          </p:nvCxnSpPr>
          <p:spPr bwMode="auto">
            <a:xfrm flipV="1">
              <a:off x="4719638" y="1085852"/>
              <a:ext cx="1666875" cy="1557336"/>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95" name="Straight Connector 499"/>
            <p:cNvCxnSpPr>
              <a:cxnSpLocks noChangeShapeType="1"/>
            </p:cNvCxnSpPr>
            <p:nvPr>
              <p:custDataLst>
                <p:tags r:id="rId94"/>
              </p:custDataLst>
            </p:nvPr>
          </p:nvCxnSpPr>
          <p:spPr bwMode="auto">
            <a:xfrm rot="5400000" flipH="1" flipV="1">
              <a:off x="4643319" y="1257421"/>
              <a:ext cx="1376364" cy="1223725"/>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96" name="Straight Connector 501"/>
            <p:cNvCxnSpPr>
              <a:cxnSpLocks noChangeShapeType="1"/>
            </p:cNvCxnSpPr>
            <p:nvPr>
              <p:custDataLst>
                <p:tags r:id="rId95"/>
              </p:custDataLst>
            </p:nvPr>
          </p:nvCxnSpPr>
          <p:spPr bwMode="auto">
            <a:xfrm rot="5400000" flipH="1" flipV="1">
              <a:off x="4520012" y="1302938"/>
              <a:ext cx="1483517" cy="887416"/>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97" name="Straight Connector 505"/>
            <p:cNvCxnSpPr>
              <a:cxnSpLocks noChangeShapeType="1"/>
            </p:cNvCxnSpPr>
            <p:nvPr>
              <p:custDataLst>
                <p:tags r:id="rId96"/>
              </p:custDataLst>
            </p:nvPr>
          </p:nvCxnSpPr>
          <p:spPr bwMode="auto">
            <a:xfrm rot="5400000" flipH="1" flipV="1">
              <a:off x="4467433" y="1848060"/>
              <a:ext cx="904459" cy="247649"/>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98" name="Straight Connector 518"/>
            <p:cNvCxnSpPr>
              <a:cxnSpLocks noChangeShapeType="1"/>
            </p:cNvCxnSpPr>
            <p:nvPr>
              <p:custDataLst>
                <p:tags r:id="rId97"/>
              </p:custDataLst>
            </p:nvPr>
          </p:nvCxnSpPr>
          <p:spPr bwMode="auto">
            <a:xfrm rot="16200000" flipH="1">
              <a:off x="3530598" y="1606550"/>
              <a:ext cx="1120780" cy="895350"/>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299" name="Straight Connector 526"/>
            <p:cNvCxnSpPr>
              <a:cxnSpLocks noChangeShapeType="1"/>
            </p:cNvCxnSpPr>
            <p:nvPr>
              <p:custDataLst>
                <p:tags r:id="rId98"/>
              </p:custDataLst>
            </p:nvPr>
          </p:nvCxnSpPr>
          <p:spPr bwMode="auto">
            <a:xfrm rot="16200000" flipH="1">
              <a:off x="3922920" y="1932197"/>
              <a:ext cx="1044161" cy="406400"/>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300" name="Straight Connector 469"/>
            <p:cNvCxnSpPr>
              <a:cxnSpLocks noChangeShapeType="1"/>
              <a:stCxn id="256" idx="0"/>
            </p:cNvCxnSpPr>
            <p:nvPr>
              <p:custDataLst>
                <p:tags r:id="rId99"/>
              </p:custDataLst>
            </p:nvPr>
          </p:nvCxnSpPr>
          <p:spPr bwMode="auto">
            <a:xfrm rot="5400000" flipH="1" flipV="1">
              <a:off x="4272760" y="4699781"/>
              <a:ext cx="1150920" cy="47637"/>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301" name="Straight Connector 484"/>
            <p:cNvCxnSpPr>
              <a:cxnSpLocks noChangeShapeType="1"/>
              <a:endCxn id="237" idx="1"/>
            </p:cNvCxnSpPr>
            <p:nvPr>
              <p:custDataLst>
                <p:tags r:id="rId100"/>
              </p:custDataLst>
            </p:nvPr>
          </p:nvCxnSpPr>
          <p:spPr bwMode="auto">
            <a:xfrm flipV="1">
              <a:off x="5881688" y="1388477"/>
              <a:ext cx="1738312" cy="1049925"/>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302" name="Straight Connector 495"/>
            <p:cNvCxnSpPr>
              <a:cxnSpLocks noChangeShapeType="1"/>
            </p:cNvCxnSpPr>
            <p:nvPr>
              <p:custDataLst>
                <p:tags r:id="rId101"/>
              </p:custDataLst>
            </p:nvPr>
          </p:nvCxnSpPr>
          <p:spPr bwMode="auto">
            <a:xfrm flipV="1">
              <a:off x="6172200" y="1905000"/>
              <a:ext cx="1295400" cy="1143001"/>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303" name="Straight Connector 302"/>
            <p:cNvCxnSpPr/>
            <p:nvPr>
              <p:custDataLst>
                <p:tags r:id="rId102"/>
              </p:custDataLst>
            </p:nvPr>
          </p:nvCxnSpPr>
          <p:spPr>
            <a:xfrm rot="10800000">
              <a:off x="865227" y="1757065"/>
              <a:ext cx="1344946" cy="833735"/>
            </a:xfrm>
            <a:prstGeom prst="line">
              <a:avLst/>
            </a:prstGeom>
            <a:ln w="9525" cap="flat" cmpd="sng" algn="ctr">
              <a:solidFill>
                <a:srgbClr val="B3B3B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4" name="Straight Connector 510"/>
            <p:cNvCxnSpPr>
              <a:cxnSpLocks noChangeShapeType="1"/>
            </p:cNvCxnSpPr>
            <p:nvPr>
              <p:custDataLst>
                <p:tags r:id="rId103"/>
              </p:custDataLst>
            </p:nvPr>
          </p:nvCxnSpPr>
          <p:spPr bwMode="auto">
            <a:xfrm rot="16200000" flipH="1">
              <a:off x="5464762" y="3493500"/>
              <a:ext cx="1495840" cy="1033463"/>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305" name="Straight Connector 376"/>
            <p:cNvCxnSpPr>
              <a:cxnSpLocks noChangeShapeType="1"/>
            </p:cNvCxnSpPr>
            <p:nvPr>
              <p:custDataLst>
                <p:tags r:id="rId104"/>
              </p:custDataLst>
            </p:nvPr>
          </p:nvCxnSpPr>
          <p:spPr bwMode="auto">
            <a:xfrm rot="16200000" flipV="1">
              <a:off x="4214610" y="3819731"/>
              <a:ext cx="1986376" cy="500064"/>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306" name="Straight Connector 388"/>
            <p:cNvCxnSpPr>
              <a:cxnSpLocks noChangeShapeType="1"/>
            </p:cNvCxnSpPr>
            <p:nvPr>
              <p:custDataLst>
                <p:tags r:id="rId105"/>
              </p:custDataLst>
            </p:nvPr>
          </p:nvCxnSpPr>
          <p:spPr bwMode="auto">
            <a:xfrm rot="5400000" flipH="1" flipV="1">
              <a:off x="3780426" y="3804651"/>
              <a:ext cx="1957800" cy="254000"/>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cxnSp>
          <p:nvCxnSpPr>
            <p:cNvPr id="307" name="Straight Connector 306"/>
            <p:cNvCxnSpPr/>
            <p:nvPr>
              <p:custDataLst>
                <p:tags r:id="rId106"/>
              </p:custDataLst>
            </p:nvPr>
          </p:nvCxnSpPr>
          <p:spPr>
            <a:xfrm rot="16200000" flipV="1">
              <a:off x="6225066" y="3804543"/>
              <a:ext cx="941802" cy="933666"/>
            </a:xfrm>
            <a:prstGeom prst="line">
              <a:avLst/>
            </a:prstGeom>
            <a:ln w="9525" cap="flat" cmpd="sng" algn="ctr">
              <a:solidFill>
                <a:schemeClr val="bg2">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custDataLst>
                <p:tags r:id="rId107"/>
              </p:custDataLst>
            </p:nvPr>
          </p:nvCxnSpPr>
          <p:spPr>
            <a:xfrm rot="10800000">
              <a:off x="6044666" y="3581399"/>
              <a:ext cx="1465151" cy="180975"/>
            </a:xfrm>
            <a:prstGeom prst="line">
              <a:avLst/>
            </a:prstGeom>
            <a:ln w="9525" cap="flat" cmpd="sng" algn="ctr">
              <a:solidFill>
                <a:schemeClr val="bg2">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custDataLst>
                <p:tags r:id="rId108"/>
              </p:custDataLst>
            </p:nvPr>
          </p:nvCxnSpPr>
          <p:spPr>
            <a:xfrm>
              <a:off x="3001840" y="1957388"/>
              <a:ext cx="1355407" cy="666749"/>
            </a:xfrm>
            <a:prstGeom prst="line">
              <a:avLst/>
            </a:prstGeom>
            <a:ln w="9525" cap="flat" cmpd="sng" algn="ctr">
              <a:solidFill>
                <a:srgbClr val="B3B3B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0" name="Freeform 666"/>
            <p:cNvSpPr>
              <a:spLocks/>
            </p:cNvSpPr>
            <p:nvPr/>
          </p:nvSpPr>
          <p:spPr bwMode="auto">
            <a:xfrm>
              <a:off x="4229100" y="2873375"/>
              <a:ext cx="50800" cy="106363"/>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rgbClr val="0F92CE"/>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pPr eaLnBrk="0" hangingPunct="0"/>
              <a:endParaRPr lang="en-US" sz="800" baseline="0" dirty="0" smtClean="0">
                <a:solidFill>
                  <a:srgbClr val="000000"/>
                </a:solidFill>
              </a:endParaRPr>
            </a:p>
          </p:txBody>
        </p:sp>
        <p:sp>
          <p:nvSpPr>
            <p:cNvPr id="311" name="Freeform 577"/>
            <p:cNvSpPr>
              <a:spLocks/>
            </p:cNvSpPr>
            <p:nvPr/>
          </p:nvSpPr>
          <p:spPr bwMode="auto">
            <a:xfrm>
              <a:off x="6894513" y="4430713"/>
              <a:ext cx="114300" cy="14128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rgbClr val="0F92CE"/>
            </a:solidFill>
            <a:ln w="6350">
              <a:solidFill>
                <a:srgbClr val="0070C0"/>
              </a:solidFill>
              <a:round/>
              <a:headEnd/>
              <a:tailEnd/>
            </a:ln>
          </p:spPr>
          <p:txBody>
            <a:bodyPr/>
            <a:lstStyle/>
            <a:p>
              <a:pPr eaLnBrk="0" hangingPunct="0"/>
              <a:endParaRPr lang="en-US" sz="800" baseline="0" dirty="0" smtClean="0">
                <a:solidFill>
                  <a:srgbClr val="000000"/>
                </a:solidFill>
              </a:endParaRPr>
            </a:p>
          </p:txBody>
        </p:sp>
        <p:sp>
          <p:nvSpPr>
            <p:cNvPr id="312" name="Freeform 580"/>
            <p:cNvSpPr>
              <a:spLocks/>
            </p:cNvSpPr>
            <p:nvPr/>
          </p:nvSpPr>
          <p:spPr bwMode="auto">
            <a:xfrm>
              <a:off x="6997700" y="4302125"/>
              <a:ext cx="82550" cy="139700"/>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rgbClr val="0F92CE"/>
            </a:solidFill>
            <a:ln w="6350">
              <a:solidFill>
                <a:srgbClr val="0070C0"/>
              </a:solidFill>
              <a:round/>
              <a:headEnd/>
              <a:tailEnd/>
            </a:ln>
          </p:spPr>
          <p:txBody>
            <a:bodyPr/>
            <a:lstStyle/>
            <a:p>
              <a:pPr eaLnBrk="0" hangingPunct="0"/>
              <a:endParaRPr lang="en-US" sz="800" baseline="0" dirty="0" smtClean="0">
                <a:solidFill>
                  <a:srgbClr val="000000"/>
                </a:solidFill>
              </a:endParaRPr>
            </a:p>
          </p:txBody>
        </p:sp>
        <p:grpSp>
          <p:nvGrpSpPr>
            <p:cNvPr id="313" name="Group 432"/>
            <p:cNvGrpSpPr>
              <a:grpSpLocks/>
            </p:cNvGrpSpPr>
            <p:nvPr/>
          </p:nvGrpSpPr>
          <p:grpSpPr bwMode="auto">
            <a:xfrm>
              <a:off x="2881313" y="517525"/>
              <a:ext cx="6110287" cy="5267738"/>
              <a:chOff x="2881313" y="517525"/>
              <a:chExt cx="6110287" cy="5267738"/>
            </a:xfrm>
          </p:grpSpPr>
          <p:grpSp>
            <p:nvGrpSpPr>
              <p:cNvPr id="314" name="Group 397"/>
              <p:cNvGrpSpPr>
                <a:grpSpLocks/>
              </p:cNvGrpSpPr>
              <p:nvPr/>
            </p:nvGrpSpPr>
            <p:grpSpPr bwMode="auto">
              <a:xfrm>
                <a:off x="3886200" y="2657476"/>
                <a:ext cx="762000" cy="3127787"/>
                <a:chOff x="3886200" y="2657476"/>
                <a:chExt cx="762000" cy="3127787"/>
              </a:xfrm>
            </p:grpSpPr>
            <p:sp>
              <p:nvSpPr>
                <p:cNvPr id="348" name="Rectangle 296"/>
                <p:cNvSpPr>
                  <a:spLocks noChangeArrowheads="1"/>
                </p:cNvSpPr>
                <p:nvPr>
                  <p:custDataLst>
                    <p:tags r:id="rId131"/>
                  </p:custDataLst>
                </p:nvPr>
              </p:nvSpPr>
              <p:spPr bwMode="auto">
                <a:xfrm>
                  <a:off x="3886200" y="5446709"/>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Belgium</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cxnSp>
              <p:nvCxnSpPr>
                <p:cNvPr id="349" name="Straight Connector 483"/>
                <p:cNvCxnSpPr>
                  <a:cxnSpLocks noChangeShapeType="1"/>
                </p:cNvCxnSpPr>
                <p:nvPr>
                  <p:custDataLst>
                    <p:tags r:id="rId132"/>
                  </p:custDataLst>
                </p:nvPr>
              </p:nvCxnSpPr>
              <p:spPr bwMode="auto">
                <a:xfrm rot="5400000" flipH="1" flipV="1">
                  <a:off x="2890839" y="3919540"/>
                  <a:ext cx="2805113" cy="280985"/>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grpSp>
          <p:grpSp>
            <p:nvGrpSpPr>
              <p:cNvPr id="315" name="Group 401"/>
              <p:cNvGrpSpPr>
                <a:grpSpLocks/>
              </p:cNvGrpSpPr>
              <p:nvPr/>
            </p:nvGrpSpPr>
            <p:grpSpPr bwMode="auto">
              <a:xfrm>
                <a:off x="2881313" y="2952751"/>
                <a:ext cx="1381128" cy="2586450"/>
                <a:chOff x="2881313" y="2952751"/>
                <a:chExt cx="1381128" cy="2586450"/>
              </a:xfrm>
            </p:grpSpPr>
            <p:sp>
              <p:nvSpPr>
                <p:cNvPr id="346" name="Rectangle 298"/>
                <p:cNvSpPr>
                  <a:spLocks noChangeArrowheads="1"/>
                </p:cNvSpPr>
                <p:nvPr>
                  <p:custDataLst>
                    <p:tags r:id="rId129"/>
                  </p:custDataLst>
                </p:nvPr>
              </p:nvSpPr>
              <p:spPr bwMode="auto">
                <a:xfrm>
                  <a:off x="2881313" y="5200647"/>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Portugal</a:t>
                  </a:r>
                </a:p>
                <a:p>
                  <a:r>
                    <a:rPr lang="en-US" sz="800" dirty="0" smtClean="0">
                      <a:solidFill>
                        <a:srgbClr val="D63A00"/>
                      </a:solidFill>
                      <a:cs typeface="Arial" charset="0"/>
                      <a:sym typeface="Wingdings" charset="0"/>
                    </a:rPr>
                    <a:t></a:t>
                  </a:r>
                </a:p>
              </p:txBody>
            </p:sp>
            <p:cxnSp>
              <p:nvCxnSpPr>
                <p:cNvPr id="347" name="Straight Connector 481"/>
                <p:cNvCxnSpPr>
                  <a:cxnSpLocks noChangeShapeType="1"/>
                </p:cNvCxnSpPr>
                <p:nvPr>
                  <p:custDataLst>
                    <p:tags r:id="rId130"/>
                  </p:custDataLst>
                </p:nvPr>
              </p:nvCxnSpPr>
              <p:spPr bwMode="auto">
                <a:xfrm rot="5400000" flipH="1" flipV="1">
                  <a:off x="2547384" y="3560617"/>
                  <a:ext cx="2322924" cy="1107191"/>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grpSp>
          <p:grpSp>
            <p:nvGrpSpPr>
              <p:cNvPr id="316" name="Group 399"/>
              <p:cNvGrpSpPr>
                <a:grpSpLocks/>
              </p:cNvGrpSpPr>
              <p:nvPr/>
            </p:nvGrpSpPr>
            <p:grpSpPr bwMode="auto">
              <a:xfrm>
                <a:off x="3019425" y="2867027"/>
                <a:ext cx="1247779" cy="1951450"/>
                <a:chOff x="3019425" y="2867027"/>
                <a:chExt cx="1247779" cy="1951450"/>
              </a:xfrm>
            </p:grpSpPr>
            <p:sp>
              <p:nvSpPr>
                <p:cNvPr id="344" name="Rectangle 295"/>
                <p:cNvSpPr>
                  <a:spLocks noChangeArrowheads="1"/>
                </p:cNvSpPr>
                <p:nvPr>
                  <p:custDataLst>
                    <p:tags r:id="rId127"/>
                  </p:custDataLst>
                </p:nvPr>
              </p:nvSpPr>
              <p:spPr bwMode="auto">
                <a:xfrm>
                  <a:off x="3019425" y="4479923"/>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Spain</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cxnSp>
              <p:nvCxnSpPr>
                <p:cNvPr id="345" name="Straight Connector 478"/>
                <p:cNvCxnSpPr>
                  <a:cxnSpLocks noChangeShapeType="1"/>
                </p:cNvCxnSpPr>
                <p:nvPr>
                  <p:custDataLst>
                    <p:tags r:id="rId128"/>
                  </p:custDataLst>
                </p:nvPr>
              </p:nvCxnSpPr>
              <p:spPr bwMode="auto">
                <a:xfrm rot="5400000" flipH="1" flipV="1">
                  <a:off x="2940414" y="3202763"/>
                  <a:ext cx="1662526" cy="991054"/>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grpSp>
          <p:grpSp>
            <p:nvGrpSpPr>
              <p:cNvPr id="317" name="Group 396"/>
              <p:cNvGrpSpPr>
                <a:grpSpLocks/>
              </p:cNvGrpSpPr>
              <p:nvPr/>
            </p:nvGrpSpPr>
            <p:grpSpPr bwMode="auto">
              <a:xfrm>
                <a:off x="3276149" y="1765300"/>
                <a:ext cx="1186940" cy="849311"/>
                <a:chOff x="3276149" y="1765300"/>
                <a:chExt cx="1186940" cy="849311"/>
              </a:xfrm>
            </p:grpSpPr>
            <p:sp>
              <p:nvSpPr>
                <p:cNvPr id="342" name="Rectangle 297"/>
                <p:cNvSpPr>
                  <a:spLocks noChangeArrowheads="1"/>
                </p:cNvSpPr>
                <p:nvPr>
                  <p:custDataLst>
                    <p:tags r:id="rId125"/>
                  </p:custDataLst>
                </p:nvPr>
              </p:nvSpPr>
              <p:spPr bwMode="auto">
                <a:xfrm>
                  <a:off x="3276149" y="1765300"/>
                  <a:ext cx="73791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800" dirty="0" smtClean="0">
                      <a:solidFill>
                        <a:srgbClr val="000000"/>
                      </a:solidFill>
                      <a:cs typeface="Arial" charset="0"/>
                    </a:rPr>
                    <a:t>Netherlands</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cxnSp>
              <p:nvCxnSpPr>
                <p:cNvPr id="343" name="Straight Connector 342"/>
                <p:cNvCxnSpPr/>
                <p:nvPr>
                  <p:custDataLst>
                    <p:tags r:id="rId126"/>
                  </p:custDataLst>
                </p:nvPr>
              </p:nvCxnSpPr>
              <p:spPr>
                <a:xfrm>
                  <a:off x="3645104" y="1981199"/>
                  <a:ext cx="817985" cy="633412"/>
                </a:xfrm>
                <a:prstGeom prst="line">
                  <a:avLst/>
                </a:prstGeom>
                <a:ln w="9525" cap="flat" cmpd="sng" algn="ctr">
                  <a:solidFill>
                    <a:srgbClr val="B3B3B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8" name="Group 408"/>
              <p:cNvGrpSpPr>
                <a:grpSpLocks/>
              </p:cNvGrpSpPr>
              <p:nvPr/>
            </p:nvGrpSpPr>
            <p:grpSpPr bwMode="auto">
              <a:xfrm>
                <a:off x="4633913" y="1050925"/>
                <a:ext cx="2757487" cy="1687514"/>
                <a:chOff x="4633913" y="1050925"/>
                <a:chExt cx="2757487" cy="1687514"/>
              </a:xfrm>
            </p:grpSpPr>
            <p:sp>
              <p:nvSpPr>
                <p:cNvPr id="340" name="Rectangle 569"/>
                <p:cNvSpPr>
                  <a:spLocks noChangeArrowheads="1"/>
                </p:cNvSpPr>
                <p:nvPr>
                  <p:custDataLst>
                    <p:tags r:id="rId123"/>
                  </p:custDataLst>
                </p:nvPr>
              </p:nvSpPr>
              <p:spPr bwMode="auto">
                <a:xfrm>
                  <a:off x="6629400" y="1050925"/>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Austria</a:t>
                  </a:r>
                </a:p>
                <a:p>
                  <a:r>
                    <a:rPr lang="en-US" sz="800" dirty="0" smtClean="0">
                      <a:solidFill>
                        <a:srgbClr val="D63A00"/>
                      </a:solidFill>
                      <a:cs typeface="Arial" charset="0"/>
                      <a:sym typeface="Wingdings" charset="0"/>
                    </a:rPr>
                    <a:t></a:t>
                  </a:r>
                </a:p>
              </p:txBody>
            </p:sp>
            <p:cxnSp>
              <p:nvCxnSpPr>
                <p:cNvPr id="341" name="Straight Connector 473"/>
                <p:cNvCxnSpPr>
                  <a:cxnSpLocks noChangeShapeType="1"/>
                </p:cNvCxnSpPr>
                <p:nvPr>
                  <p:custDataLst>
                    <p:tags r:id="rId124"/>
                  </p:custDataLst>
                </p:nvPr>
              </p:nvCxnSpPr>
              <p:spPr bwMode="auto">
                <a:xfrm flipV="1">
                  <a:off x="4633913" y="1301751"/>
                  <a:ext cx="2095501" cy="1436688"/>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grpSp>
          <p:grpSp>
            <p:nvGrpSpPr>
              <p:cNvPr id="319" name="Group 407"/>
              <p:cNvGrpSpPr>
                <a:grpSpLocks/>
              </p:cNvGrpSpPr>
              <p:nvPr/>
            </p:nvGrpSpPr>
            <p:grpSpPr bwMode="auto">
              <a:xfrm>
                <a:off x="4514850" y="517525"/>
                <a:ext cx="3057525" cy="2254251"/>
                <a:chOff x="4514850" y="517525"/>
                <a:chExt cx="3057525" cy="2254251"/>
              </a:xfrm>
            </p:grpSpPr>
            <p:sp>
              <p:nvSpPr>
                <p:cNvPr id="338" name="Rectangle 568"/>
                <p:cNvSpPr>
                  <a:spLocks noChangeArrowheads="1"/>
                </p:cNvSpPr>
                <p:nvPr>
                  <p:custDataLst>
                    <p:tags r:id="rId121"/>
                  </p:custDataLst>
                </p:nvPr>
              </p:nvSpPr>
              <p:spPr bwMode="auto">
                <a:xfrm>
                  <a:off x="6705600" y="517525"/>
                  <a:ext cx="86677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Switzerland</a:t>
                  </a:r>
                </a:p>
                <a:p>
                  <a:r>
                    <a:rPr lang="en-US" sz="800" dirty="0" smtClean="0">
                      <a:solidFill>
                        <a:srgbClr val="D63A00"/>
                      </a:solidFill>
                      <a:cs typeface="Arial" charset="0"/>
                      <a:sym typeface="Wingdings" charset="0"/>
                    </a:rPr>
                    <a:t></a:t>
                  </a:r>
                </a:p>
              </p:txBody>
            </p:sp>
            <p:cxnSp>
              <p:nvCxnSpPr>
                <p:cNvPr id="339" name="Straight Connector 467"/>
                <p:cNvCxnSpPr>
                  <a:cxnSpLocks noChangeShapeType="1"/>
                </p:cNvCxnSpPr>
                <p:nvPr>
                  <p:custDataLst>
                    <p:tags r:id="rId122"/>
                  </p:custDataLst>
                </p:nvPr>
              </p:nvCxnSpPr>
              <p:spPr bwMode="auto">
                <a:xfrm flipV="1">
                  <a:off x="4514850" y="736600"/>
                  <a:ext cx="2482850" cy="2035176"/>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grpSp>
          <p:grpSp>
            <p:nvGrpSpPr>
              <p:cNvPr id="320" name="Group 410"/>
              <p:cNvGrpSpPr>
                <a:grpSpLocks/>
              </p:cNvGrpSpPr>
              <p:nvPr/>
            </p:nvGrpSpPr>
            <p:grpSpPr bwMode="auto">
              <a:xfrm>
                <a:off x="4848230" y="914400"/>
                <a:ext cx="1095370" cy="1371600"/>
                <a:chOff x="4848230" y="914400"/>
                <a:chExt cx="1095370" cy="1371600"/>
              </a:xfrm>
            </p:grpSpPr>
            <p:sp>
              <p:nvSpPr>
                <p:cNvPr id="336" name="Rectangle 566"/>
                <p:cNvSpPr>
                  <a:spLocks noChangeArrowheads="1"/>
                </p:cNvSpPr>
                <p:nvPr>
                  <p:custDataLst>
                    <p:tags r:id="rId119"/>
                  </p:custDataLst>
                </p:nvPr>
              </p:nvSpPr>
              <p:spPr bwMode="auto">
                <a:xfrm>
                  <a:off x="5181600" y="914400"/>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Finland</a:t>
                  </a:r>
                </a:p>
                <a:p>
                  <a:r>
                    <a:rPr lang="en-US" sz="800" dirty="0" smtClean="0">
                      <a:solidFill>
                        <a:srgbClr val="D63A00"/>
                      </a:solidFill>
                      <a:cs typeface="Arial" charset="0"/>
                      <a:sym typeface="Wingdings" charset="0"/>
                    </a:rPr>
                    <a:t></a:t>
                  </a:r>
                </a:p>
              </p:txBody>
            </p:sp>
            <p:cxnSp>
              <p:nvCxnSpPr>
                <p:cNvPr id="337" name="Straight Connector 465"/>
                <p:cNvCxnSpPr>
                  <a:cxnSpLocks noChangeShapeType="1"/>
                </p:cNvCxnSpPr>
                <p:nvPr>
                  <p:custDataLst>
                    <p:tags r:id="rId120"/>
                  </p:custDataLst>
                </p:nvPr>
              </p:nvCxnSpPr>
              <p:spPr bwMode="auto">
                <a:xfrm rot="5400000" flipH="1" flipV="1">
                  <a:off x="4550780" y="1423403"/>
                  <a:ext cx="1160047" cy="565148"/>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grpSp>
          <p:grpSp>
            <p:nvGrpSpPr>
              <p:cNvPr id="321" name="Group 395"/>
              <p:cNvGrpSpPr>
                <a:grpSpLocks/>
              </p:cNvGrpSpPr>
              <p:nvPr/>
            </p:nvGrpSpPr>
            <p:grpSpPr bwMode="auto">
              <a:xfrm>
                <a:off x="4559300" y="839788"/>
                <a:ext cx="762000" cy="1293819"/>
                <a:chOff x="4559300" y="839788"/>
                <a:chExt cx="762000" cy="1293819"/>
              </a:xfrm>
            </p:grpSpPr>
            <p:sp>
              <p:nvSpPr>
                <p:cNvPr id="334" name="Rectangle 558"/>
                <p:cNvSpPr>
                  <a:spLocks noChangeArrowheads="1"/>
                </p:cNvSpPr>
                <p:nvPr>
                  <p:custDataLst>
                    <p:tags r:id="rId117"/>
                  </p:custDataLst>
                </p:nvPr>
              </p:nvSpPr>
              <p:spPr bwMode="auto">
                <a:xfrm>
                  <a:off x="4559300" y="839788"/>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Sweden</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cxnSp>
              <p:nvCxnSpPr>
                <p:cNvPr id="335" name="Straight Connector 462"/>
                <p:cNvCxnSpPr>
                  <a:cxnSpLocks noChangeShapeType="1"/>
                </p:cNvCxnSpPr>
                <p:nvPr>
                  <p:custDataLst>
                    <p:tags r:id="rId118"/>
                  </p:custDataLst>
                </p:nvPr>
              </p:nvCxnSpPr>
              <p:spPr bwMode="auto">
                <a:xfrm rot="5400000" flipH="1" flipV="1">
                  <a:off x="4276931" y="1581363"/>
                  <a:ext cx="1007652" cy="96836"/>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grpSp>
          <p:grpSp>
            <p:nvGrpSpPr>
              <p:cNvPr id="322" name="Group 411"/>
              <p:cNvGrpSpPr>
                <a:grpSpLocks/>
              </p:cNvGrpSpPr>
              <p:nvPr/>
            </p:nvGrpSpPr>
            <p:grpSpPr bwMode="auto">
              <a:xfrm>
                <a:off x="4341800" y="1181100"/>
                <a:ext cx="762000" cy="1014413"/>
                <a:chOff x="4341800" y="1181100"/>
                <a:chExt cx="762000" cy="1014413"/>
              </a:xfrm>
            </p:grpSpPr>
            <p:sp>
              <p:nvSpPr>
                <p:cNvPr id="332" name="Rectangle 561"/>
                <p:cNvSpPr>
                  <a:spLocks noChangeArrowheads="1"/>
                </p:cNvSpPr>
                <p:nvPr>
                  <p:custDataLst>
                    <p:tags r:id="rId115"/>
                  </p:custDataLst>
                </p:nvPr>
              </p:nvSpPr>
              <p:spPr bwMode="auto">
                <a:xfrm>
                  <a:off x="4341800" y="1181100"/>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Norway</a:t>
                  </a:r>
                </a:p>
                <a:p>
                  <a:r>
                    <a:rPr lang="en-US" sz="800" dirty="0" smtClean="0">
                      <a:solidFill>
                        <a:srgbClr val="D63A00"/>
                      </a:solidFill>
                      <a:cs typeface="Arial" charset="0"/>
                      <a:sym typeface="Wingdings" charset="0"/>
                    </a:rPr>
                    <a:t></a:t>
                  </a:r>
                </a:p>
              </p:txBody>
            </p:sp>
            <p:cxnSp>
              <p:nvCxnSpPr>
                <p:cNvPr id="333" name="Straight Connector 460"/>
                <p:cNvCxnSpPr>
                  <a:cxnSpLocks noChangeShapeType="1"/>
                </p:cNvCxnSpPr>
                <p:nvPr>
                  <p:custDataLst>
                    <p:tags r:id="rId116"/>
                  </p:custDataLst>
                </p:nvPr>
              </p:nvCxnSpPr>
              <p:spPr bwMode="auto">
                <a:xfrm rot="5400000">
                  <a:off x="4192296" y="1791995"/>
                  <a:ext cx="807034" cy="1"/>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grpSp>
          <p:grpSp>
            <p:nvGrpSpPr>
              <p:cNvPr id="323" name="Group 405"/>
              <p:cNvGrpSpPr>
                <a:grpSpLocks/>
              </p:cNvGrpSpPr>
              <p:nvPr/>
            </p:nvGrpSpPr>
            <p:grpSpPr bwMode="auto">
              <a:xfrm>
                <a:off x="6986656" y="4471985"/>
                <a:ext cx="2004944" cy="438566"/>
                <a:chOff x="6986656" y="4471985"/>
                <a:chExt cx="2004944" cy="438566"/>
              </a:xfrm>
            </p:grpSpPr>
            <p:sp>
              <p:nvSpPr>
                <p:cNvPr id="330" name="Rectangle 584"/>
                <p:cNvSpPr>
                  <a:spLocks noChangeArrowheads="1"/>
                </p:cNvSpPr>
                <p:nvPr>
                  <p:custDataLst>
                    <p:tags r:id="rId113"/>
                  </p:custDataLst>
                </p:nvPr>
              </p:nvSpPr>
              <p:spPr bwMode="auto">
                <a:xfrm>
                  <a:off x="8153400" y="4571997"/>
                  <a:ext cx="838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New Zealand</a:t>
                  </a:r>
                </a:p>
                <a:p>
                  <a:r>
                    <a:rPr lang="en-US" sz="800" dirty="0" smtClean="0">
                      <a:solidFill>
                        <a:srgbClr val="D63A00"/>
                      </a:solidFill>
                      <a:cs typeface="Arial" charset="0"/>
                      <a:sym typeface="Wingdings" charset="0"/>
                    </a:rPr>
                    <a:t></a:t>
                  </a:r>
                  <a:r>
                    <a:rPr lang="en-US" sz="800" dirty="0" smtClean="0">
                      <a:solidFill>
                        <a:srgbClr val="65915D"/>
                      </a:solidFill>
                      <a:cs typeface="Arial" charset="0"/>
                      <a:sym typeface="Wingdings" charset="0"/>
                    </a:rPr>
                    <a:t></a:t>
                  </a:r>
                </a:p>
              </p:txBody>
            </p:sp>
            <p:cxnSp>
              <p:nvCxnSpPr>
                <p:cNvPr id="331" name="Straight Connector 330"/>
                <p:cNvCxnSpPr/>
                <p:nvPr>
                  <p:custDataLst>
                    <p:tags r:id="rId114"/>
                  </p:custDataLst>
                </p:nvPr>
              </p:nvCxnSpPr>
              <p:spPr>
                <a:xfrm>
                  <a:off x="6986656" y="4471985"/>
                  <a:ext cx="1209607" cy="252412"/>
                </a:xfrm>
                <a:prstGeom prst="line">
                  <a:avLst/>
                </a:prstGeom>
                <a:ln w="9525" cap="flat" cmpd="sng" algn="ctr">
                  <a:solidFill>
                    <a:schemeClr val="bg2">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4" name="Group 403"/>
              <p:cNvGrpSpPr>
                <a:grpSpLocks/>
              </p:cNvGrpSpPr>
              <p:nvPr/>
            </p:nvGrpSpPr>
            <p:grpSpPr bwMode="auto">
              <a:xfrm>
                <a:off x="6767413" y="4152898"/>
                <a:ext cx="1385987" cy="376654"/>
                <a:chOff x="6767413" y="4152898"/>
                <a:chExt cx="1385987" cy="376654"/>
              </a:xfrm>
            </p:grpSpPr>
            <p:sp>
              <p:nvSpPr>
                <p:cNvPr id="328" name="Rectangle 597"/>
                <p:cNvSpPr>
                  <a:spLocks noChangeArrowheads="1"/>
                </p:cNvSpPr>
                <p:nvPr>
                  <p:custDataLst>
                    <p:tags r:id="rId111"/>
                  </p:custDataLst>
                </p:nvPr>
              </p:nvSpPr>
              <p:spPr bwMode="auto">
                <a:xfrm>
                  <a:off x="7391400" y="4190998"/>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Australia</a:t>
                  </a:r>
                </a:p>
                <a:p>
                  <a:r>
                    <a:rPr lang="en-US" sz="800" dirty="0" smtClean="0">
                      <a:solidFill>
                        <a:srgbClr val="D63A00"/>
                      </a:solidFill>
                      <a:cs typeface="Arial" charset="0"/>
                      <a:sym typeface="Wingdings" charset="0"/>
                    </a:rPr>
                    <a:t></a:t>
                  </a:r>
                  <a:r>
                    <a:rPr lang="en-US" sz="800" dirty="0" smtClean="0">
                      <a:solidFill>
                        <a:srgbClr val="0F92CE"/>
                      </a:solidFill>
                      <a:cs typeface="Arial" charset="0"/>
                      <a:sym typeface="Wingdings" charset="0"/>
                    </a:rPr>
                    <a:t></a:t>
                  </a:r>
                  <a:r>
                    <a:rPr lang="en-US" sz="800" dirty="0" smtClean="0">
                      <a:solidFill>
                        <a:srgbClr val="65915D"/>
                      </a:solidFill>
                      <a:cs typeface="Arial" charset="0"/>
                      <a:sym typeface="Wingdings" charset="0"/>
                    </a:rPr>
                    <a:t></a:t>
                  </a:r>
                </a:p>
              </p:txBody>
            </p:sp>
            <p:cxnSp>
              <p:nvCxnSpPr>
                <p:cNvPr id="329" name="Straight Connector 328"/>
                <p:cNvCxnSpPr/>
                <p:nvPr>
                  <p:custDataLst>
                    <p:tags r:id="rId112"/>
                  </p:custDataLst>
                </p:nvPr>
              </p:nvCxnSpPr>
              <p:spPr>
                <a:xfrm>
                  <a:off x="6767413" y="4152898"/>
                  <a:ext cx="700066" cy="114300"/>
                </a:xfrm>
                <a:prstGeom prst="line">
                  <a:avLst/>
                </a:prstGeom>
                <a:ln w="9525" cap="flat" cmpd="sng" algn="ctr">
                  <a:solidFill>
                    <a:schemeClr val="bg2">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5" name="Group 393"/>
              <p:cNvGrpSpPr>
                <a:grpSpLocks/>
              </p:cNvGrpSpPr>
              <p:nvPr/>
            </p:nvGrpSpPr>
            <p:grpSpPr bwMode="auto">
              <a:xfrm>
                <a:off x="3425825" y="1004888"/>
                <a:ext cx="1098552" cy="1495427"/>
                <a:chOff x="3425825" y="1004888"/>
                <a:chExt cx="1098552" cy="1495427"/>
              </a:xfrm>
            </p:grpSpPr>
            <p:cxnSp>
              <p:nvCxnSpPr>
                <p:cNvPr id="326" name="Straight Connector 452"/>
                <p:cNvCxnSpPr>
                  <a:cxnSpLocks noChangeShapeType="1"/>
                </p:cNvCxnSpPr>
                <p:nvPr>
                  <p:custDataLst>
                    <p:tags r:id="rId109"/>
                  </p:custDataLst>
                </p:nvPr>
              </p:nvCxnSpPr>
              <p:spPr bwMode="auto">
                <a:xfrm rot="16200000" flipH="1">
                  <a:off x="3506788" y="1482725"/>
                  <a:ext cx="1281114" cy="754065"/>
                </a:xfrm>
                <a:prstGeom prst="line">
                  <a:avLst/>
                </a:prstGeom>
                <a:noFill/>
                <a:ln w="9525">
                  <a:solidFill>
                    <a:srgbClr val="B3B3B3"/>
                  </a:solidFill>
                  <a:round/>
                  <a:headEnd/>
                  <a:tailEnd/>
                </a:ln>
                <a:extLst>
                  <a:ext uri="{909E8E84-426E-40DD-AFC4-6F175D3DCCD1}">
                    <a14:hiddenFill xmlns="" xmlns:a14="http://schemas.microsoft.com/office/drawing/2010/main">
                      <a:noFill/>
                    </a14:hiddenFill>
                  </a:ext>
                </a:extLst>
              </p:spPr>
            </p:cxnSp>
            <p:sp>
              <p:nvSpPr>
                <p:cNvPr id="327" name="Rectangle 301"/>
                <p:cNvSpPr>
                  <a:spLocks noChangeArrowheads="1"/>
                </p:cNvSpPr>
                <p:nvPr>
                  <p:custDataLst>
                    <p:tags r:id="rId110"/>
                  </p:custDataLst>
                </p:nvPr>
              </p:nvSpPr>
              <p:spPr bwMode="auto">
                <a:xfrm>
                  <a:off x="3425825" y="1004888"/>
                  <a:ext cx="76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dirty="0" smtClean="0">
                      <a:solidFill>
                        <a:srgbClr val="000000"/>
                      </a:solidFill>
                      <a:cs typeface="Arial" charset="0"/>
                    </a:rPr>
                    <a:t>Denmark</a:t>
                  </a:r>
                </a:p>
                <a:p>
                  <a:r>
                    <a:rPr lang="en-US" sz="800" dirty="0" smtClean="0">
                      <a:solidFill>
                        <a:srgbClr val="D63A00"/>
                      </a:solidFill>
                      <a:cs typeface="Arial" charset="0"/>
                      <a:sym typeface="Wingdings" charset="0"/>
                    </a:rPr>
                    <a:t></a:t>
                  </a:r>
                </a:p>
              </p:txBody>
            </p:sp>
          </p:grpSp>
        </p:grpSp>
      </p:grpSp>
      <p:sp>
        <p:nvSpPr>
          <p:cNvPr id="392" name="Title 430"/>
          <p:cNvSpPr>
            <a:spLocks noGrp="1"/>
          </p:cNvSpPr>
          <p:nvPr>
            <p:ph type="title"/>
          </p:nvPr>
        </p:nvSpPr>
        <p:spPr>
          <a:xfrm>
            <a:off x="685800" y="622300"/>
            <a:ext cx="7924800" cy="493713"/>
          </a:xfrm>
        </p:spPr>
        <p:txBody>
          <a:bodyPr/>
          <a:lstStyle/>
          <a:p>
            <a:r>
              <a:rPr lang="en-US" b="1" dirty="0" smtClean="0"/>
              <a:t>Continua Crescita della Presenza Globale</a:t>
            </a:r>
            <a:endParaRPr lang="en-US" b="1"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3M 2011.  All Rights Reserved.</a:t>
            </a:r>
            <a:endParaRPr lang="en-US" dirty="0"/>
          </a:p>
        </p:txBody>
      </p:sp>
      <p:sp>
        <p:nvSpPr>
          <p:cNvPr id="5" name="Title 1"/>
          <p:cNvSpPr>
            <a:spLocks noGrp="1"/>
          </p:cNvSpPr>
          <p:nvPr>
            <p:ph type="title"/>
          </p:nvPr>
        </p:nvSpPr>
        <p:spPr bwMode="gray">
          <a:xfrm>
            <a:off x="685800" y="622300"/>
            <a:ext cx="7924800" cy="493713"/>
          </a:xfrm>
        </p:spPr>
        <p:txBody>
          <a:bodyPr/>
          <a:lstStyle/>
          <a:p>
            <a:r>
              <a:rPr lang="en-US" b="1" dirty="0" smtClean="0"/>
              <a:t>3M 2011: Crescita Globale</a:t>
            </a:r>
            <a:endParaRPr lang="en-US" b="1" dirty="0"/>
          </a:p>
        </p:txBody>
      </p:sp>
      <p:sp>
        <p:nvSpPr>
          <p:cNvPr id="6" name="Content Placeholder 1"/>
          <p:cNvSpPr>
            <a:spLocks noGrp="1"/>
          </p:cNvSpPr>
          <p:nvPr>
            <p:ph idx="1"/>
          </p:nvPr>
        </p:nvSpPr>
        <p:spPr bwMode="gray">
          <a:xfrm>
            <a:off x="685800" y="1524000"/>
            <a:ext cx="8136924" cy="4216400"/>
          </a:xfrm>
        </p:spPr>
        <p:txBody>
          <a:bodyPr/>
          <a:lstStyle/>
          <a:p>
            <a:pPr>
              <a:buClr>
                <a:srgbClr val="FF0000"/>
              </a:buClr>
            </a:pPr>
            <a:r>
              <a:rPr lang="en-US" dirty="0" smtClean="0"/>
              <a:t>Vendite Globali: $30 Miliardi (65% fuori dagli Stati Uniti)</a:t>
            </a:r>
          </a:p>
          <a:p>
            <a:pPr>
              <a:buClr>
                <a:srgbClr val="FF0000"/>
              </a:buClr>
            </a:pPr>
            <a:r>
              <a:rPr lang="en-US" dirty="0" err="1" smtClean="0"/>
              <a:t>Investimenti</a:t>
            </a:r>
            <a:r>
              <a:rPr lang="en-US" dirty="0" smtClean="0"/>
              <a:t> in R&amp;S: 6% del </a:t>
            </a:r>
            <a:r>
              <a:rPr lang="en-US" dirty="0" err="1" smtClean="0"/>
              <a:t>fatturato</a:t>
            </a:r>
            <a:endParaRPr lang="en-US" dirty="0" smtClean="0"/>
          </a:p>
          <a:p>
            <a:pPr>
              <a:buClr>
                <a:srgbClr val="FF0000"/>
              </a:buClr>
            </a:pPr>
            <a:r>
              <a:rPr lang="en-US" dirty="0" smtClean="0"/>
              <a:t>589 Brevetti Registrati negli Stati Uniti</a:t>
            </a:r>
          </a:p>
          <a:p>
            <a:pPr>
              <a:buClr>
                <a:srgbClr val="FF0000"/>
              </a:buClr>
            </a:pPr>
            <a:r>
              <a:rPr lang="en-US" dirty="0" smtClean="0"/>
              <a:t>Presenza Globale: Vendite in ~200 Paesi</a:t>
            </a:r>
          </a:p>
          <a:p>
            <a:pPr>
              <a:buClr>
                <a:srgbClr val="FF0000"/>
              </a:buClr>
            </a:pPr>
            <a:r>
              <a:rPr lang="en-US" dirty="0" smtClean="0"/>
              <a:t>Una delle 30 Società dell’Indice Dow Jones</a:t>
            </a:r>
          </a:p>
          <a:p>
            <a:pPr>
              <a:buClr>
                <a:srgbClr val="FF0000"/>
              </a:buClr>
            </a:pPr>
            <a:r>
              <a:rPr lang="en-US" dirty="0" smtClean="0"/>
              <a:t>6 Big Business, Leader nei Propri Mercati</a:t>
            </a:r>
            <a:endParaRPr lang="en-US" dirty="0"/>
          </a:p>
        </p:txBody>
      </p:sp>
      <p:sp>
        <p:nvSpPr>
          <p:cNvPr id="7" name="TextBox 23"/>
          <p:cNvSpPr>
            <a:spLocks noChangeArrowheads="1"/>
          </p:cNvSpPr>
          <p:nvPr/>
        </p:nvSpPr>
        <p:spPr bwMode="auto">
          <a:xfrm>
            <a:off x="6765354" y="2428525"/>
            <a:ext cx="2163811" cy="2284035"/>
          </a:xfrm>
          <a:prstGeom prst="round2SameRect">
            <a:avLst>
              <a:gd name="adj1" fmla="val 0"/>
              <a:gd name="adj2" fmla="val 4929"/>
            </a:avLst>
          </a:prstGeom>
          <a:solidFill>
            <a:srgbClr val="00B050"/>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tIns="91440" bIns="91440">
            <a:spAutoFit/>
          </a:bodyPr>
          <a:lstStyle/>
          <a:p>
            <a:pPr marL="176213" indent="-176213" defTabSz="912813" eaLnBrk="0" fontAlgn="auto" hangingPunct="0">
              <a:lnSpc>
                <a:spcPts val="1800"/>
              </a:lnSpc>
              <a:spcBef>
                <a:spcPts val="0"/>
              </a:spcBef>
              <a:spcAft>
                <a:spcPts val="1200"/>
              </a:spcAft>
              <a:buClr>
                <a:schemeClr val="bg1"/>
              </a:buClr>
              <a:buSzPct val="85000"/>
              <a:buFont typeface="Wingdings" pitchFamily="2" charset="2"/>
              <a:buChar char="§"/>
              <a:defRPr/>
            </a:pPr>
            <a:r>
              <a:rPr lang="en-US" altLang="zh-TW" sz="1500" b="1" dirty="0">
                <a:solidFill>
                  <a:schemeClr val="bg1"/>
                </a:solidFill>
                <a:sym typeface="Wingdings" pitchFamily="2" charset="2"/>
              </a:rPr>
              <a:t>37 </a:t>
            </a:r>
            <a:r>
              <a:rPr lang="en-US" altLang="zh-TW" sz="1500" b="1" dirty="0" err="1" smtClean="0">
                <a:solidFill>
                  <a:schemeClr val="bg1"/>
                </a:solidFill>
                <a:sym typeface="Wingdings" pitchFamily="2" charset="2"/>
              </a:rPr>
              <a:t>Laboratori</a:t>
            </a:r>
            <a:r>
              <a:rPr lang="en-US" altLang="zh-TW" sz="1500" b="1" dirty="0" smtClean="0">
                <a:solidFill>
                  <a:schemeClr val="bg1"/>
                </a:solidFill>
                <a:sym typeface="Wingdings" pitchFamily="2" charset="2"/>
              </a:rPr>
              <a:t> </a:t>
            </a:r>
            <a:r>
              <a:rPr lang="en-US" altLang="zh-TW" sz="1500" b="1" dirty="0" err="1" smtClean="0">
                <a:solidFill>
                  <a:schemeClr val="bg1"/>
                </a:solidFill>
                <a:sym typeface="Wingdings" pitchFamily="2" charset="2"/>
              </a:rPr>
              <a:t>internazionali</a:t>
            </a:r>
            <a:endParaRPr lang="en-US" altLang="zh-TW" sz="1500" b="1" dirty="0">
              <a:solidFill>
                <a:schemeClr val="bg1"/>
              </a:solidFill>
              <a:sym typeface="Wingdings" pitchFamily="2" charset="2"/>
            </a:endParaRPr>
          </a:p>
          <a:p>
            <a:pPr marL="176213" indent="-176213" defTabSz="912813" eaLnBrk="0" fontAlgn="auto" hangingPunct="0">
              <a:lnSpc>
                <a:spcPts val="1800"/>
              </a:lnSpc>
              <a:spcBef>
                <a:spcPts val="0"/>
              </a:spcBef>
              <a:spcAft>
                <a:spcPts val="1200"/>
              </a:spcAft>
              <a:buClr>
                <a:schemeClr val="bg1"/>
              </a:buClr>
              <a:buSzPct val="85000"/>
              <a:buFont typeface="Wingdings" pitchFamily="2" charset="2"/>
              <a:buChar char="§"/>
              <a:defRPr/>
            </a:pPr>
            <a:r>
              <a:rPr lang="en-US" altLang="zh-TW" sz="1500" b="1" dirty="0">
                <a:solidFill>
                  <a:schemeClr val="bg1"/>
                </a:solidFill>
                <a:sym typeface="Wingdings" pitchFamily="2" charset="2"/>
              </a:rPr>
              <a:t>&gt;30 Customer Tech Centers  (CTCs)</a:t>
            </a:r>
          </a:p>
          <a:p>
            <a:pPr marL="176213" indent="-176213" defTabSz="912813" eaLnBrk="0" fontAlgn="auto" hangingPunct="0">
              <a:lnSpc>
                <a:spcPts val="1800"/>
              </a:lnSpc>
              <a:spcBef>
                <a:spcPts val="0"/>
              </a:spcBef>
              <a:spcAft>
                <a:spcPts val="1200"/>
              </a:spcAft>
              <a:buClr>
                <a:schemeClr val="bg1"/>
              </a:buClr>
              <a:buSzPct val="85000"/>
              <a:buFont typeface="Wingdings" pitchFamily="2" charset="2"/>
              <a:buChar char="§"/>
              <a:defRPr/>
            </a:pPr>
            <a:r>
              <a:rPr lang="en-US" altLang="zh-TW" sz="1500" b="1" dirty="0" smtClean="0">
                <a:solidFill>
                  <a:schemeClr val="bg1"/>
                </a:solidFill>
                <a:sym typeface="Wingdings" pitchFamily="2" charset="2"/>
              </a:rPr>
              <a:t>60.000  </a:t>
            </a:r>
            <a:r>
              <a:rPr lang="en-US" altLang="zh-TW" sz="1500" b="1" dirty="0" err="1" smtClean="0">
                <a:solidFill>
                  <a:schemeClr val="bg1"/>
                </a:solidFill>
                <a:sym typeface="Wingdings" pitchFamily="2" charset="2"/>
              </a:rPr>
              <a:t>visitatori</a:t>
            </a:r>
            <a:r>
              <a:rPr lang="en-US" altLang="zh-TW" sz="1500" b="1" dirty="0" smtClean="0">
                <a:solidFill>
                  <a:schemeClr val="bg1"/>
                </a:solidFill>
                <a:sym typeface="Wingdings" pitchFamily="2" charset="2"/>
              </a:rPr>
              <a:t> </a:t>
            </a:r>
            <a:r>
              <a:rPr lang="en-US" altLang="zh-TW" sz="1500" b="1" dirty="0">
                <a:solidFill>
                  <a:schemeClr val="bg1"/>
                </a:solidFill>
                <a:sym typeface="Wingdings" pitchFamily="2" charset="2"/>
              </a:rPr>
              <a:t>CTC </a:t>
            </a:r>
          </a:p>
          <a:p>
            <a:pPr marL="176213" indent="-176213" defTabSz="912813" eaLnBrk="0" fontAlgn="auto" hangingPunct="0">
              <a:lnSpc>
                <a:spcPts val="1800"/>
              </a:lnSpc>
              <a:spcBef>
                <a:spcPts val="0"/>
              </a:spcBef>
              <a:spcAft>
                <a:spcPts val="1200"/>
              </a:spcAft>
              <a:buClr>
                <a:schemeClr val="bg1"/>
              </a:buClr>
              <a:buSzPct val="85000"/>
              <a:buFont typeface="Wingdings" pitchFamily="2" charset="2"/>
              <a:buChar char="§"/>
              <a:defRPr/>
            </a:pPr>
            <a:r>
              <a:rPr lang="en-US" altLang="zh-TW" sz="1500" b="1" dirty="0" smtClean="0">
                <a:solidFill>
                  <a:schemeClr val="bg1"/>
                </a:solidFill>
                <a:sym typeface="Wingdings" pitchFamily="2" charset="2"/>
              </a:rPr>
              <a:t>Tech </a:t>
            </a:r>
            <a:r>
              <a:rPr lang="en-US" altLang="zh-TW" sz="1500" b="1" dirty="0">
                <a:solidFill>
                  <a:schemeClr val="bg1"/>
                </a:solidFill>
                <a:sym typeface="Wingdings" pitchFamily="2" charset="2"/>
              </a:rPr>
              <a:t>Service in 60 </a:t>
            </a:r>
            <a:r>
              <a:rPr lang="en-US" altLang="zh-TW" sz="1500" b="1" dirty="0" err="1" smtClean="0">
                <a:solidFill>
                  <a:schemeClr val="bg1"/>
                </a:solidFill>
                <a:sym typeface="Wingdings" pitchFamily="2" charset="2"/>
              </a:rPr>
              <a:t>Paesi</a:t>
            </a:r>
            <a:endParaRPr lang="en-US" altLang="zh-TW" sz="1500" b="1" dirty="0">
              <a:solidFill>
                <a:schemeClr val="bg1"/>
              </a:solidFill>
              <a:sym typeface="Wingdings" pitchFamily="2" charset="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0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 3M 2011.  All Rights Reserved.</a:t>
            </a:r>
            <a:endParaRPr lang="en-US" dirty="0"/>
          </a:p>
        </p:txBody>
      </p:sp>
      <p:sp>
        <p:nvSpPr>
          <p:cNvPr id="19" name="Rectangle 10"/>
          <p:cNvSpPr txBox="1">
            <a:spLocks noChangeArrowheads="1"/>
          </p:cNvSpPr>
          <p:nvPr/>
        </p:nvSpPr>
        <p:spPr bwMode="auto">
          <a:xfrm>
            <a:off x="685800" y="693738"/>
            <a:ext cx="7772400" cy="201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3M Italia</a:t>
            </a:r>
          </a:p>
        </p:txBody>
      </p:sp>
      <p:grpSp>
        <p:nvGrpSpPr>
          <p:cNvPr id="23" name="Group 22"/>
          <p:cNvGrpSpPr/>
          <p:nvPr/>
        </p:nvGrpSpPr>
        <p:grpSpPr>
          <a:xfrm>
            <a:off x="3785191" y="693738"/>
            <a:ext cx="5048052" cy="5878512"/>
            <a:chOff x="2339975" y="549275"/>
            <a:chExt cx="5103813" cy="5915025"/>
          </a:xfrm>
        </p:grpSpPr>
        <p:sp>
          <p:nvSpPr>
            <p:cNvPr id="24" name="Freeform 12"/>
            <p:cNvSpPr>
              <a:spLocks/>
            </p:cNvSpPr>
            <p:nvPr/>
          </p:nvSpPr>
          <p:spPr bwMode="auto">
            <a:xfrm>
              <a:off x="2339975" y="549275"/>
              <a:ext cx="5103813" cy="5080000"/>
            </a:xfrm>
            <a:custGeom>
              <a:avLst/>
              <a:gdLst/>
              <a:ahLst/>
              <a:cxnLst>
                <a:cxn ang="0">
                  <a:pos x="1502" y="1278"/>
                </a:cxn>
                <a:cxn ang="0">
                  <a:pos x="1406" y="1272"/>
                </a:cxn>
                <a:cxn ang="0">
                  <a:pos x="1208" y="1076"/>
                </a:cxn>
                <a:cxn ang="0">
                  <a:pos x="1034" y="776"/>
                </a:cxn>
                <a:cxn ang="0">
                  <a:pos x="898" y="606"/>
                </a:cxn>
                <a:cxn ang="0">
                  <a:pos x="992" y="530"/>
                </a:cxn>
                <a:cxn ang="0">
                  <a:pos x="956" y="432"/>
                </a:cxn>
                <a:cxn ang="0">
                  <a:pos x="1102" y="330"/>
                </a:cxn>
                <a:cxn ang="0">
                  <a:pos x="1230" y="370"/>
                </a:cxn>
                <a:cxn ang="0">
                  <a:pos x="1202" y="240"/>
                </a:cxn>
                <a:cxn ang="0">
                  <a:pos x="1010" y="104"/>
                </a:cxn>
                <a:cxn ang="0">
                  <a:pos x="910" y="18"/>
                </a:cxn>
                <a:cxn ang="0">
                  <a:pos x="722" y="40"/>
                </a:cxn>
                <a:cxn ang="0">
                  <a:pos x="632" y="82"/>
                </a:cxn>
                <a:cxn ang="0">
                  <a:pos x="586" y="144"/>
                </a:cxn>
                <a:cxn ang="0">
                  <a:pos x="512" y="108"/>
                </a:cxn>
                <a:cxn ang="0">
                  <a:pos x="432" y="228"/>
                </a:cxn>
                <a:cxn ang="0">
                  <a:pos x="364" y="180"/>
                </a:cxn>
                <a:cxn ang="0">
                  <a:pos x="286" y="128"/>
                </a:cxn>
                <a:cxn ang="0">
                  <a:pos x="118" y="208"/>
                </a:cxn>
                <a:cxn ang="0">
                  <a:pos x="76" y="256"/>
                </a:cxn>
                <a:cxn ang="0">
                  <a:pos x="46" y="378"/>
                </a:cxn>
                <a:cxn ang="0">
                  <a:pos x="50" y="446"/>
                </a:cxn>
                <a:cxn ang="0">
                  <a:pos x="92" y="636"/>
                </a:cxn>
                <a:cxn ang="0">
                  <a:pos x="104" y="728"/>
                </a:cxn>
                <a:cxn ang="0">
                  <a:pos x="282" y="614"/>
                </a:cxn>
                <a:cxn ang="0">
                  <a:pos x="504" y="696"/>
                </a:cxn>
                <a:cxn ang="0">
                  <a:pos x="616" y="880"/>
                </a:cxn>
                <a:cxn ang="0">
                  <a:pos x="634" y="1024"/>
                </a:cxn>
                <a:cxn ang="0">
                  <a:pos x="814" y="1214"/>
                </a:cxn>
                <a:cxn ang="0">
                  <a:pos x="944" y="1362"/>
                </a:cxn>
                <a:cxn ang="0">
                  <a:pos x="1118" y="1434"/>
                </a:cxn>
                <a:cxn ang="0">
                  <a:pos x="1246" y="1528"/>
                </a:cxn>
                <a:cxn ang="0">
                  <a:pos x="1380" y="1642"/>
                </a:cxn>
                <a:cxn ang="0">
                  <a:pos x="1442" y="1748"/>
                </a:cxn>
                <a:cxn ang="0">
                  <a:pos x="1510" y="1764"/>
                </a:cxn>
                <a:cxn ang="0">
                  <a:pos x="1590" y="1994"/>
                </a:cxn>
                <a:cxn ang="0">
                  <a:pos x="1536" y="2094"/>
                </a:cxn>
                <a:cxn ang="0">
                  <a:pos x="1474" y="2232"/>
                </a:cxn>
                <a:cxn ang="0">
                  <a:pos x="1602" y="2152"/>
                </a:cxn>
                <a:cxn ang="0">
                  <a:pos x="1704" y="1994"/>
                </a:cxn>
                <a:cxn ang="0">
                  <a:pos x="1756" y="1880"/>
                </a:cxn>
                <a:cxn ang="0">
                  <a:pos x="1668" y="1752"/>
                </a:cxn>
                <a:cxn ang="0">
                  <a:pos x="1810" y="1664"/>
                </a:cxn>
                <a:cxn ang="0">
                  <a:pos x="1990" y="1794"/>
                </a:cxn>
                <a:cxn ang="0">
                  <a:pos x="1942" y="1624"/>
                </a:cxn>
                <a:cxn ang="0">
                  <a:pos x="1780" y="1500"/>
                </a:cxn>
                <a:cxn ang="0">
                  <a:pos x="1572" y="1276"/>
                </a:cxn>
              </a:cxnLst>
              <a:rect l="0" t="0" r="r" b="b"/>
              <a:pathLst>
                <a:path w="2022" h="2244">
                  <a:moveTo>
                    <a:pt x="1572" y="1276"/>
                  </a:moveTo>
                  <a:lnTo>
                    <a:pt x="1536" y="1276"/>
                  </a:lnTo>
                  <a:lnTo>
                    <a:pt x="1520" y="1294"/>
                  </a:lnTo>
                  <a:lnTo>
                    <a:pt x="1502" y="1278"/>
                  </a:lnTo>
                  <a:lnTo>
                    <a:pt x="1492" y="1278"/>
                  </a:lnTo>
                  <a:lnTo>
                    <a:pt x="1472" y="1294"/>
                  </a:lnTo>
                  <a:lnTo>
                    <a:pt x="1442" y="1272"/>
                  </a:lnTo>
                  <a:lnTo>
                    <a:pt x="1406" y="1272"/>
                  </a:lnTo>
                  <a:lnTo>
                    <a:pt x="1342" y="1232"/>
                  </a:lnTo>
                  <a:lnTo>
                    <a:pt x="1330" y="1204"/>
                  </a:lnTo>
                  <a:lnTo>
                    <a:pt x="1312" y="1204"/>
                  </a:lnTo>
                  <a:lnTo>
                    <a:pt x="1208" y="1076"/>
                  </a:lnTo>
                  <a:lnTo>
                    <a:pt x="1208" y="1054"/>
                  </a:lnTo>
                  <a:lnTo>
                    <a:pt x="1164" y="858"/>
                  </a:lnTo>
                  <a:lnTo>
                    <a:pt x="1122" y="858"/>
                  </a:lnTo>
                  <a:lnTo>
                    <a:pt x="1034" y="776"/>
                  </a:lnTo>
                  <a:lnTo>
                    <a:pt x="1008" y="776"/>
                  </a:lnTo>
                  <a:lnTo>
                    <a:pt x="954" y="686"/>
                  </a:lnTo>
                  <a:lnTo>
                    <a:pt x="942" y="606"/>
                  </a:lnTo>
                  <a:lnTo>
                    <a:pt x="898" y="606"/>
                  </a:lnTo>
                  <a:lnTo>
                    <a:pt x="930" y="584"/>
                  </a:lnTo>
                  <a:lnTo>
                    <a:pt x="948" y="544"/>
                  </a:lnTo>
                  <a:lnTo>
                    <a:pt x="964" y="576"/>
                  </a:lnTo>
                  <a:lnTo>
                    <a:pt x="992" y="530"/>
                  </a:lnTo>
                  <a:lnTo>
                    <a:pt x="956" y="500"/>
                  </a:lnTo>
                  <a:lnTo>
                    <a:pt x="956" y="466"/>
                  </a:lnTo>
                  <a:lnTo>
                    <a:pt x="934" y="444"/>
                  </a:lnTo>
                  <a:lnTo>
                    <a:pt x="956" y="432"/>
                  </a:lnTo>
                  <a:lnTo>
                    <a:pt x="996" y="378"/>
                  </a:lnTo>
                  <a:lnTo>
                    <a:pt x="996" y="404"/>
                  </a:lnTo>
                  <a:lnTo>
                    <a:pt x="1102" y="362"/>
                  </a:lnTo>
                  <a:lnTo>
                    <a:pt x="1102" y="330"/>
                  </a:lnTo>
                  <a:lnTo>
                    <a:pt x="1154" y="360"/>
                  </a:lnTo>
                  <a:lnTo>
                    <a:pt x="1180" y="336"/>
                  </a:lnTo>
                  <a:lnTo>
                    <a:pt x="1210" y="382"/>
                  </a:lnTo>
                  <a:lnTo>
                    <a:pt x="1230" y="370"/>
                  </a:lnTo>
                  <a:lnTo>
                    <a:pt x="1194" y="322"/>
                  </a:lnTo>
                  <a:lnTo>
                    <a:pt x="1194" y="286"/>
                  </a:lnTo>
                  <a:lnTo>
                    <a:pt x="1168" y="286"/>
                  </a:lnTo>
                  <a:lnTo>
                    <a:pt x="1202" y="240"/>
                  </a:lnTo>
                  <a:lnTo>
                    <a:pt x="1160" y="224"/>
                  </a:lnTo>
                  <a:lnTo>
                    <a:pt x="1160" y="200"/>
                  </a:lnTo>
                  <a:lnTo>
                    <a:pt x="1212" y="150"/>
                  </a:lnTo>
                  <a:lnTo>
                    <a:pt x="1010" y="104"/>
                  </a:lnTo>
                  <a:lnTo>
                    <a:pt x="988" y="44"/>
                  </a:lnTo>
                  <a:lnTo>
                    <a:pt x="960" y="44"/>
                  </a:lnTo>
                  <a:lnTo>
                    <a:pt x="980" y="0"/>
                  </a:lnTo>
                  <a:lnTo>
                    <a:pt x="910" y="18"/>
                  </a:lnTo>
                  <a:lnTo>
                    <a:pt x="794" y="18"/>
                  </a:lnTo>
                  <a:lnTo>
                    <a:pt x="794" y="64"/>
                  </a:lnTo>
                  <a:lnTo>
                    <a:pt x="748" y="64"/>
                  </a:lnTo>
                  <a:lnTo>
                    <a:pt x="722" y="40"/>
                  </a:lnTo>
                  <a:lnTo>
                    <a:pt x="682" y="40"/>
                  </a:lnTo>
                  <a:lnTo>
                    <a:pt x="664" y="72"/>
                  </a:lnTo>
                  <a:lnTo>
                    <a:pt x="682" y="112"/>
                  </a:lnTo>
                  <a:lnTo>
                    <a:pt x="632" y="82"/>
                  </a:lnTo>
                  <a:lnTo>
                    <a:pt x="600" y="120"/>
                  </a:lnTo>
                  <a:lnTo>
                    <a:pt x="620" y="138"/>
                  </a:lnTo>
                  <a:lnTo>
                    <a:pt x="620" y="184"/>
                  </a:lnTo>
                  <a:lnTo>
                    <a:pt x="586" y="144"/>
                  </a:lnTo>
                  <a:lnTo>
                    <a:pt x="556" y="144"/>
                  </a:lnTo>
                  <a:lnTo>
                    <a:pt x="544" y="160"/>
                  </a:lnTo>
                  <a:lnTo>
                    <a:pt x="512" y="146"/>
                  </a:lnTo>
                  <a:lnTo>
                    <a:pt x="512" y="108"/>
                  </a:lnTo>
                  <a:lnTo>
                    <a:pt x="480" y="98"/>
                  </a:lnTo>
                  <a:lnTo>
                    <a:pt x="480" y="148"/>
                  </a:lnTo>
                  <a:lnTo>
                    <a:pt x="414" y="212"/>
                  </a:lnTo>
                  <a:lnTo>
                    <a:pt x="432" y="228"/>
                  </a:lnTo>
                  <a:lnTo>
                    <a:pt x="432" y="258"/>
                  </a:lnTo>
                  <a:lnTo>
                    <a:pt x="412" y="258"/>
                  </a:lnTo>
                  <a:lnTo>
                    <a:pt x="394" y="180"/>
                  </a:lnTo>
                  <a:lnTo>
                    <a:pt x="364" y="180"/>
                  </a:lnTo>
                  <a:lnTo>
                    <a:pt x="326" y="134"/>
                  </a:lnTo>
                  <a:lnTo>
                    <a:pt x="342" y="120"/>
                  </a:lnTo>
                  <a:lnTo>
                    <a:pt x="342" y="90"/>
                  </a:lnTo>
                  <a:lnTo>
                    <a:pt x="286" y="128"/>
                  </a:lnTo>
                  <a:lnTo>
                    <a:pt x="286" y="164"/>
                  </a:lnTo>
                  <a:lnTo>
                    <a:pt x="230" y="208"/>
                  </a:lnTo>
                  <a:lnTo>
                    <a:pt x="188" y="188"/>
                  </a:lnTo>
                  <a:lnTo>
                    <a:pt x="118" y="208"/>
                  </a:lnTo>
                  <a:lnTo>
                    <a:pt x="102" y="192"/>
                  </a:lnTo>
                  <a:lnTo>
                    <a:pt x="48" y="208"/>
                  </a:lnTo>
                  <a:lnTo>
                    <a:pt x="48" y="234"/>
                  </a:lnTo>
                  <a:lnTo>
                    <a:pt x="76" y="256"/>
                  </a:lnTo>
                  <a:lnTo>
                    <a:pt x="76" y="290"/>
                  </a:lnTo>
                  <a:lnTo>
                    <a:pt x="102" y="314"/>
                  </a:lnTo>
                  <a:lnTo>
                    <a:pt x="78" y="360"/>
                  </a:lnTo>
                  <a:lnTo>
                    <a:pt x="46" y="378"/>
                  </a:lnTo>
                  <a:lnTo>
                    <a:pt x="28" y="360"/>
                  </a:lnTo>
                  <a:lnTo>
                    <a:pt x="0" y="376"/>
                  </a:lnTo>
                  <a:lnTo>
                    <a:pt x="20" y="446"/>
                  </a:lnTo>
                  <a:lnTo>
                    <a:pt x="50" y="446"/>
                  </a:lnTo>
                  <a:lnTo>
                    <a:pt x="50" y="488"/>
                  </a:lnTo>
                  <a:lnTo>
                    <a:pt x="12" y="516"/>
                  </a:lnTo>
                  <a:lnTo>
                    <a:pt x="36" y="590"/>
                  </a:lnTo>
                  <a:lnTo>
                    <a:pt x="92" y="636"/>
                  </a:lnTo>
                  <a:lnTo>
                    <a:pt x="152" y="616"/>
                  </a:lnTo>
                  <a:lnTo>
                    <a:pt x="152" y="650"/>
                  </a:lnTo>
                  <a:lnTo>
                    <a:pt x="104" y="692"/>
                  </a:lnTo>
                  <a:lnTo>
                    <a:pt x="104" y="728"/>
                  </a:lnTo>
                  <a:lnTo>
                    <a:pt x="218" y="708"/>
                  </a:lnTo>
                  <a:lnTo>
                    <a:pt x="244" y="644"/>
                  </a:lnTo>
                  <a:lnTo>
                    <a:pt x="282" y="644"/>
                  </a:lnTo>
                  <a:lnTo>
                    <a:pt x="282" y="614"/>
                  </a:lnTo>
                  <a:lnTo>
                    <a:pt x="328" y="588"/>
                  </a:lnTo>
                  <a:lnTo>
                    <a:pt x="406" y="618"/>
                  </a:lnTo>
                  <a:lnTo>
                    <a:pt x="428" y="618"/>
                  </a:lnTo>
                  <a:lnTo>
                    <a:pt x="504" y="696"/>
                  </a:lnTo>
                  <a:lnTo>
                    <a:pt x="520" y="684"/>
                  </a:lnTo>
                  <a:lnTo>
                    <a:pt x="582" y="738"/>
                  </a:lnTo>
                  <a:lnTo>
                    <a:pt x="582" y="832"/>
                  </a:lnTo>
                  <a:lnTo>
                    <a:pt x="616" y="880"/>
                  </a:lnTo>
                  <a:lnTo>
                    <a:pt x="616" y="936"/>
                  </a:lnTo>
                  <a:lnTo>
                    <a:pt x="596" y="982"/>
                  </a:lnTo>
                  <a:lnTo>
                    <a:pt x="652" y="982"/>
                  </a:lnTo>
                  <a:lnTo>
                    <a:pt x="634" y="1024"/>
                  </a:lnTo>
                  <a:lnTo>
                    <a:pt x="674" y="1024"/>
                  </a:lnTo>
                  <a:lnTo>
                    <a:pt x="742" y="1116"/>
                  </a:lnTo>
                  <a:lnTo>
                    <a:pt x="788" y="1142"/>
                  </a:lnTo>
                  <a:lnTo>
                    <a:pt x="814" y="1214"/>
                  </a:lnTo>
                  <a:lnTo>
                    <a:pt x="862" y="1232"/>
                  </a:lnTo>
                  <a:lnTo>
                    <a:pt x="874" y="1294"/>
                  </a:lnTo>
                  <a:lnTo>
                    <a:pt x="900" y="1294"/>
                  </a:lnTo>
                  <a:lnTo>
                    <a:pt x="944" y="1362"/>
                  </a:lnTo>
                  <a:lnTo>
                    <a:pt x="1006" y="1376"/>
                  </a:lnTo>
                  <a:lnTo>
                    <a:pt x="1032" y="1430"/>
                  </a:lnTo>
                  <a:lnTo>
                    <a:pt x="1068" y="1408"/>
                  </a:lnTo>
                  <a:lnTo>
                    <a:pt x="1118" y="1434"/>
                  </a:lnTo>
                  <a:lnTo>
                    <a:pt x="1154" y="1422"/>
                  </a:lnTo>
                  <a:lnTo>
                    <a:pt x="1196" y="1502"/>
                  </a:lnTo>
                  <a:lnTo>
                    <a:pt x="1196" y="1540"/>
                  </a:lnTo>
                  <a:lnTo>
                    <a:pt x="1246" y="1528"/>
                  </a:lnTo>
                  <a:lnTo>
                    <a:pt x="1276" y="1560"/>
                  </a:lnTo>
                  <a:lnTo>
                    <a:pt x="1238" y="1596"/>
                  </a:lnTo>
                  <a:lnTo>
                    <a:pt x="1334" y="1574"/>
                  </a:lnTo>
                  <a:lnTo>
                    <a:pt x="1380" y="1642"/>
                  </a:lnTo>
                  <a:lnTo>
                    <a:pt x="1362" y="1650"/>
                  </a:lnTo>
                  <a:lnTo>
                    <a:pt x="1362" y="1688"/>
                  </a:lnTo>
                  <a:lnTo>
                    <a:pt x="1398" y="1688"/>
                  </a:lnTo>
                  <a:lnTo>
                    <a:pt x="1442" y="1748"/>
                  </a:lnTo>
                  <a:lnTo>
                    <a:pt x="1468" y="1704"/>
                  </a:lnTo>
                  <a:lnTo>
                    <a:pt x="1486" y="1720"/>
                  </a:lnTo>
                  <a:lnTo>
                    <a:pt x="1486" y="1752"/>
                  </a:lnTo>
                  <a:lnTo>
                    <a:pt x="1510" y="1764"/>
                  </a:lnTo>
                  <a:lnTo>
                    <a:pt x="1510" y="1824"/>
                  </a:lnTo>
                  <a:lnTo>
                    <a:pt x="1554" y="1872"/>
                  </a:lnTo>
                  <a:lnTo>
                    <a:pt x="1572" y="1994"/>
                  </a:lnTo>
                  <a:lnTo>
                    <a:pt x="1590" y="1994"/>
                  </a:lnTo>
                  <a:lnTo>
                    <a:pt x="1578" y="2042"/>
                  </a:lnTo>
                  <a:lnTo>
                    <a:pt x="1540" y="2042"/>
                  </a:lnTo>
                  <a:lnTo>
                    <a:pt x="1506" y="2066"/>
                  </a:lnTo>
                  <a:lnTo>
                    <a:pt x="1536" y="2094"/>
                  </a:lnTo>
                  <a:lnTo>
                    <a:pt x="1514" y="2122"/>
                  </a:lnTo>
                  <a:lnTo>
                    <a:pt x="1514" y="2150"/>
                  </a:lnTo>
                  <a:lnTo>
                    <a:pt x="1474" y="2166"/>
                  </a:lnTo>
                  <a:lnTo>
                    <a:pt x="1474" y="2232"/>
                  </a:lnTo>
                  <a:lnTo>
                    <a:pt x="1554" y="2244"/>
                  </a:lnTo>
                  <a:lnTo>
                    <a:pt x="1574" y="2214"/>
                  </a:lnTo>
                  <a:lnTo>
                    <a:pt x="1574" y="2184"/>
                  </a:lnTo>
                  <a:lnTo>
                    <a:pt x="1602" y="2152"/>
                  </a:lnTo>
                  <a:lnTo>
                    <a:pt x="1618" y="2152"/>
                  </a:lnTo>
                  <a:lnTo>
                    <a:pt x="1658" y="2114"/>
                  </a:lnTo>
                  <a:lnTo>
                    <a:pt x="1646" y="2040"/>
                  </a:lnTo>
                  <a:lnTo>
                    <a:pt x="1704" y="1994"/>
                  </a:lnTo>
                  <a:lnTo>
                    <a:pt x="1752" y="2010"/>
                  </a:lnTo>
                  <a:lnTo>
                    <a:pt x="1772" y="1984"/>
                  </a:lnTo>
                  <a:lnTo>
                    <a:pt x="1756" y="1956"/>
                  </a:lnTo>
                  <a:lnTo>
                    <a:pt x="1756" y="1880"/>
                  </a:lnTo>
                  <a:lnTo>
                    <a:pt x="1690" y="1826"/>
                  </a:lnTo>
                  <a:lnTo>
                    <a:pt x="1654" y="1826"/>
                  </a:lnTo>
                  <a:lnTo>
                    <a:pt x="1636" y="1788"/>
                  </a:lnTo>
                  <a:lnTo>
                    <a:pt x="1668" y="1752"/>
                  </a:lnTo>
                  <a:lnTo>
                    <a:pt x="1668" y="1726"/>
                  </a:lnTo>
                  <a:lnTo>
                    <a:pt x="1714" y="1644"/>
                  </a:lnTo>
                  <a:lnTo>
                    <a:pt x="1752" y="1610"/>
                  </a:lnTo>
                  <a:lnTo>
                    <a:pt x="1810" y="1664"/>
                  </a:lnTo>
                  <a:lnTo>
                    <a:pt x="1882" y="1664"/>
                  </a:lnTo>
                  <a:lnTo>
                    <a:pt x="1924" y="1710"/>
                  </a:lnTo>
                  <a:lnTo>
                    <a:pt x="1924" y="1764"/>
                  </a:lnTo>
                  <a:lnTo>
                    <a:pt x="1990" y="1794"/>
                  </a:lnTo>
                  <a:lnTo>
                    <a:pt x="1990" y="1750"/>
                  </a:lnTo>
                  <a:lnTo>
                    <a:pt x="2022" y="1706"/>
                  </a:lnTo>
                  <a:lnTo>
                    <a:pt x="2012" y="1672"/>
                  </a:lnTo>
                  <a:lnTo>
                    <a:pt x="1942" y="1624"/>
                  </a:lnTo>
                  <a:lnTo>
                    <a:pt x="1920" y="1624"/>
                  </a:lnTo>
                  <a:lnTo>
                    <a:pt x="1920" y="1574"/>
                  </a:lnTo>
                  <a:lnTo>
                    <a:pt x="1816" y="1546"/>
                  </a:lnTo>
                  <a:lnTo>
                    <a:pt x="1780" y="1500"/>
                  </a:lnTo>
                  <a:lnTo>
                    <a:pt x="1550" y="1390"/>
                  </a:lnTo>
                  <a:lnTo>
                    <a:pt x="1538" y="1358"/>
                  </a:lnTo>
                  <a:lnTo>
                    <a:pt x="1600" y="1308"/>
                  </a:lnTo>
                  <a:lnTo>
                    <a:pt x="1572" y="1276"/>
                  </a:lnTo>
                  <a:lnTo>
                    <a:pt x="1572" y="1276"/>
                  </a:lnTo>
                  <a:close/>
                </a:path>
              </a:pathLst>
            </a:custGeom>
            <a:gradFill rotWithShape="1">
              <a:gsLst>
                <a:gs pos="0">
                  <a:schemeClr val="bg1"/>
                </a:gs>
                <a:gs pos="100000">
                  <a:srgbClr val="969696">
                    <a:alpha val="50000"/>
                  </a:srgbClr>
                </a:gs>
              </a:gsLst>
              <a:lin ang="18900000" scaled="1"/>
            </a:gradFill>
            <a:ln w="9525">
              <a:noFill/>
              <a:round/>
              <a:headEnd/>
              <a:tailEnd/>
            </a:ln>
            <a:effectLst>
              <a:outerShdw dist="35921" dir="2700000" algn="ctr" rotWithShape="0">
                <a:srgbClr val="808080"/>
              </a:outerShdw>
            </a:effectLst>
          </p:spPr>
          <p:txBody>
            <a:bodyPr/>
            <a:lstStyle/>
            <a:p>
              <a:pPr>
                <a:defRPr/>
              </a:pPr>
              <a:endParaRPr lang="it-IT" dirty="0"/>
            </a:p>
          </p:txBody>
        </p:sp>
        <p:sp>
          <p:nvSpPr>
            <p:cNvPr id="25" name="Freeform 14"/>
            <p:cNvSpPr>
              <a:spLocks/>
            </p:cNvSpPr>
            <p:nvPr/>
          </p:nvSpPr>
          <p:spPr bwMode="auto">
            <a:xfrm>
              <a:off x="4427538" y="5589588"/>
              <a:ext cx="1571625" cy="874712"/>
            </a:xfrm>
            <a:custGeom>
              <a:avLst/>
              <a:gdLst/>
              <a:ahLst/>
              <a:cxnLst>
                <a:cxn ang="0">
                  <a:pos x="130" y="40"/>
                </a:cxn>
                <a:cxn ang="0">
                  <a:pos x="96" y="52"/>
                </a:cxn>
                <a:cxn ang="0">
                  <a:pos x="72" y="12"/>
                </a:cxn>
                <a:cxn ang="0">
                  <a:pos x="26" y="34"/>
                </a:cxn>
                <a:cxn ang="0">
                  <a:pos x="0" y="88"/>
                </a:cxn>
                <a:cxn ang="0">
                  <a:pos x="38" y="160"/>
                </a:cxn>
                <a:cxn ang="0">
                  <a:pos x="90" y="148"/>
                </a:cxn>
                <a:cxn ang="0">
                  <a:pos x="106" y="172"/>
                </a:cxn>
                <a:cxn ang="0">
                  <a:pos x="142" y="172"/>
                </a:cxn>
                <a:cxn ang="0">
                  <a:pos x="172" y="222"/>
                </a:cxn>
                <a:cxn ang="0">
                  <a:pos x="172" y="222"/>
                </a:cxn>
                <a:cxn ang="0">
                  <a:pos x="196" y="230"/>
                </a:cxn>
                <a:cxn ang="0">
                  <a:pos x="220" y="244"/>
                </a:cxn>
                <a:cxn ang="0">
                  <a:pos x="244" y="262"/>
                </a:cxn>
                <a:cxn ang="0">
                  <a:pos x="266" y="284"/>
                </a:cxn>
                <a:cxn ang="0">
                  <a:pos x="334" y="284"/>
                </a:cxn>
                <a:cxn ang="0">
                  <a:pos x="334" y="284"/>
                </a:cxn>
                <a:cxn ang="0">
                  <a:pos x="352" y="300"/>
                </a:cxn>
                <a:cxn ang="0">
                  <a:pos x="360" y="308"/>
                </a:cxn>
                <a:cxn ang="0">
                  <a:pos x="366" y="316"/>
                </a:cxn>
                <a:cxn ang="0">
                  <a:pos x="370" y="324"/>
                </a:cxn>
                <a:cxn ang="0">
                  <a:pos x="372" y="332"/>
                </a:cxn>
                <a:cxn ang="0">
                  <a:pos x="374" y="342"/>
                </a:cxn>
                <a:cxn ang="0">
                  <a:pos x="374" y="352"/>
                </a:cxn>
                <a:cxn ang="0">
                  <a:pos x="422" y="378"/>
                </a:cxn>
                <a:cxn ang="0">
                  <a:pos x="422" y="378"/>
                </a:cxn>
                <a:cxn ang="0">
                  <a:pos x="442" y="376"/>
                </a:cxn>
                <a:cxn ang="0">
                  <a:pos x="452" y="376"/>
                </a:cxn>
                <a:cxn ang="0">
                  <a:pos x="462" y="378"/>
                </a:cxn>
                <a:cxn ang="0">
                  <a:pos x="470" y="382"/>
                </a:cxn>
                <a:cxn ang="0">
                  <a:pos x="478" y="386"/>
                </a:cxn>
                <a:cxn ang="0">
                  <a:pos x="488" y="390"/>
                </a:cxn>
                <a:cxn ang="0">
                  <a:pos x="494" y="398"/>
                </a:cxn>
                <a:cxn ang="0">
                  <a:pos x="510" y="386"/>
                </a:cxn>
                <a:cxn ang="0">
                  <a:pos x="496" y="352"/>
                </a:cxn>
                <a:cxn ang="0">
                  <a:pos x="548" y="304"/>
                </a:cxn>
                <a:cxn ang="0">
                  <a:pos x="520" y="268"/>
                </a:cxn>
                <a:cxn ang="0">
                  <a:pos x="534" y="238"/>
                </a:cxn>
                <a:cxn ang="0">
                  <a:pos x="506" y="238"/>
                </a:cxn>
                <a:cxn ang="0">
                  <a:pos x="506" y="192"/>
                </a:cxn>
                <a:cxn ang="0">
                  <a:pos x="526" y="180"/>
                </a:cxn>
                <a:cxn ang="0">
                  <a:pos x="526" y="140"/>
                </a:cxn>
                <a:cxn ang="0">
                  <a:pos x="600" y="44"/>
                </a:cxn>
                <a:cxn ang="0">
                  <a:pos x="600" y="12"/>
                </a:cxn>
                <a:cxn ang="0">
                  <a:pos x="622" y="12"/>
                </a:cxn>
                <a:cxn ang="0">
                  <a:pos x="594" y="0"/>
                </a:cxn>
                <a:cxn ang="0">
                  <a:pos x="556" y="28"/>
                </a:cxn>
                <a:cxn ang="0">
                  <a:pos x="538" y="14"/>
                </a:cxn>
                <a:cxn ang="0">
                  <a:pos x="524" y="44"/>
                </a:cxn>
                <a:cxn ang="0">
                  <a:pos x="438" y="32"/>
                </a:cxn>
                <a:cxn ang="0">
                  <a:pos x="414" y="66"/>
                </a:cxn>
                <a:cxn ang="0">
                  <a:pos x="294" y="50"/>
                </a:cxn>
                <a:cxn ang="0">
                  <a:pos x="250" y="74"/>
                </a:cxn>
                <a:cxn ang="0">
                  <a:pos x="220" y="36"/>
                </a:cxn>
                <a:cxn ang="0">
                  <a:pos x="190" y="36"/>
                </a:cxn>
                <a:cxn ang="0">
                  <a:pos x="172" y="4"/>
                </a:cxn>
                <a:cxn ang="0">
                  <a:pos x="130" y="18"/>
                </a:cxn>
                <a:cxn ang="0">
                  <a:pos x="130" y="40"/>
                </a:cxn>
                <a:cxn ang="0">
                  <a:pos x="130" y="40"/>
                </a:cxn>
              </a:cxnLst>
              <a:rect l="0" t="0" r="r" b="b"/>
              <a:pathLst>
                <a:path w="622" h="398">
                  <a:moveTo>
                    <a:pt x="130" y="40"/>
                  </a:moveTo>
                  <a:lnTo>
                    <a:pt x="96" y="52"/>
                  </a:lnTo>
                  <a:lnTo>
                    <a:pt x="72" y="12"/>
                  </a:lnTo>
                  <a:lnTo>
                    <a:pt x="26" y="34"/>
                  </a:lnTo>
                  <a:lnTo>
                    <a:pt x="0" y="88"/>
                  </a:lnTo>
                  <a:lnTo>
                    <a:pt x="38" y="160"/>
                  </a:lnTo>
                  <a:lnTo>
                    <a:pt x="90" y="148"/>
                  </a:lnTo>
                  <a:lnTo>
                    <a:pt x="106" y="172"/>
                  </a:lnTo>
                  <a:lnTo>
                    <a:pt x="142" y="172"/>
                  </a:lnTo>
                  <a:lnTo>
                    <a:pt x="172" y="222"/>
                  </a:lnTo>
                  <a:lnTo>
                    <a:pt x="172" y="222"/>
                  </a:lnTo>
                  <a:lnTo>
                    <a:pt x="196" y="230"/>
                  </a:lnTo>
                  <a:lnTo>
                    <a:pt x="220" y="244"/>
                  </a:lnTo>
                  <a:lnTo>
                    <a:pt x="244" y="262"/>
                  </a:lnTo>
                  <a:lnTo>
                    <a:pt x="266" y="284"/>
                  </a:lnTo>
                  <a:lnTo>
                    <a:pt x="334" y="284"/>
                  </a:lnTo>
                  <a:lnTo>
                    <a:pt x="334" y="284"/>
                  </a:lnTo>
                  <a:lnTo>
                    <a:pt x="352" y="300"/>
                  </a:lnTo>
                  <a:lnTo>
                    <a:pt x="360" y="308"/>
                  </a:lnTo>
                  <a:lnTo>
                    <a:pt x="366" y="316"/>
                  </a:lnTo>
                  <a:lnTo>
                    <a:pt x="370" y="324"/>
                  </a:lnTo>
                  <a:lnTo>
                    <a:pt x="372" y="332"/>
                  </a:lnTo>
                  <a:lnTo>
                    <a:pt x="374" y="342"/>
                  </a:lnTo>
                  <a:lnTo>
                    <a:pt x="374" y="352"/>
                  </a:lnTo>
                  <a:lnTo>
                    <a:pt x="422" y="378"/>
                  </a:lnTo>
                  <a:lnTo>
                    <a:pt x="422" y="378"/>
                  </a:lnTo>
                  <a:lnTo>
                    <a:pt x="442" y="376"/>
                  </a:lnTo>
                  <a:lnTo>
                    <a:pt x="452" y="376"/>
                  </a:lnTo>
                  <a:lnTo>
                    <a:pt x="462" y="378"/>
                  </a:lnTo>
                  <a:lnTo>
                    <a:pt x="470" y="382"/>
                  </a:lnTo>
                  <a:lnTo>
                    <a:pt x="478" y="386"/>
                  </a:lnTo>
                  <a:lnTo>
                    <a:pt x="488" y="390"/>
                  </a:lnTo>
                  <a:lnTo>
                    <a:pt x="494" y="398"/>
                  </a:lnTo>
                  <a:lnTo>
                    <a:pt x="510" y="386"/>
                  </a:lnTo>
                  <a:lnTo>
                    <a:pt x="496" y="352"/>
                  </a:lnTo>
                  <a:lnTo>
                    <a:pt x="548" y="304"/>
                  </a:lnTo>
                  <a:lnTo>
                    <a:pt x="520" y="268"/>
                  </a:lnTo>
                  <a:lnTo>
                    <a:pt x="534" y="238"/>
                  </a:lnTo>
                  <a:lnTo>
                    <a:pt x="506" y="238"/>
                  </a:lnTo>
                  <a:lnTo>
                    <a:pt x="506" y="192"/>
                  </a:lnTo>
                  <a:lnTo>
                    <a:pt x="526" y="180"/>
                  </a:lnTo>
                  <a:lnTo>
                    <a:pt x="526" y="140"/>
                  </a:lnTo>
                  <a:lnTo>
                    <a:pt x="600" y="44"/>
                  </a:lnTo>
                  <a:lnTo>
                    <a:pt x="600" y="12"/>
                  </a:lnTo>
                  <a:lnTo>
                    <a:pt x="622" y="12"/>
                  </a:lnTo>
                  <a:lnTo>
                    <a:pt x="594" y="0"/>
                  </a:lnTo>
                  <a:lnTo>
                    <a:pt x="556" y="28"/>
                  </a:lnTo>
                  <a:lnTo>
                    <a:pt x="538" y="14"/>
                  </a:lnTo>
                  <a:lnTo>
                    <a:pt x="524" y="44"/>
                  </a:lnTo>
                  <a:lnTo>
                    <a:pt x="438" y="32"/>
                  </a:lnTo>
                  <a:lnTo>
                    <a:pt x="414" y="66"/>
                  </a:lnTo>
                  <a:lnTo>
                    <a:pt x="294" y="50"/>
                  </a:lnTo>
                  <a:lnTo>
                    <a:pt x="250" y="74"/>
                  </a:lnTo>
                  <a:lnTo>
                    <a:pt x="220" y="36"/>
                  </a:lnTo>
                  <a:lnTo>
                    <a:pt x="190" y="36"/>
                  </a:lnTo>
                  <a:lnTo>
                    <a:pt x="172" y="4"/>
                  </a:lnTo>
                  <a:lnTo>
                    <a:pt x="130" y="18"/>
                  </a:lnTo>
                  <a:lnTo>
                    <a:pt x="130" y="40"/>
                  </a:lnTo>
                  <a:lnTo>
                    <a:pt x="130" y="40"/>
                  </a:lnTo>
                  <a:close/>
                </a:path>
              </a:pathLst>
            </a:custGeom>
            <a:gradFill rotWithShape="1">
              <a:gsLst>
                <a:gs pos="0">
                  <a:schemeClr val="bg1"/>
                </a:gs>
                <a:gs pos="100000">
                  <a:srgbClr val="969696">
                    <a:alpha val="50000"/>
                  </a:srgbClr>
                </a:gs>
              </a:gsLst>
              <a:lin ang="18900000" scaled="1"/>
            </a:gradFill>
            <a:ln w="9525" cap="flat" cmpd="sng">
              <a:noFill/>
              <a:prstDash val="solid"/>
              <a:round/>
              <a:headEnd type="none" w="med" len="med"/>
              <a:tailEnd type="none" w="med" len="med"/>
            </a:ln>
            <a:effectLst>
              <a:outerShdw dist="35921" dir="2700000" algn="ctr" rotWithShape="0">
                <a:srgbClr val="808080"/>
              </a:outerShdw>
            </a:effectLst>
          </p:spPr>
          <p:txBody>
            <a:bodyPr/>
            <a:lstStyle/>
            <a:p>
              <a:pPr>
                <a:defRPr/>
              </a:pPr>
              <a:endParaRPr lang="it-IT" dirty="0"/>
            </a:p>
          </p:txBody>
        </p:sp>
      </p:grpSp>
      <p:sp>
        <p:nvSpPr>
          <p:cNvPr id="26" name="Freeform 23"/>
          <p:cNvSpPr>
            <a:spLocks/>
          </p:cNvSpPr>
          <p:nvPr/>
        </p:nvSpPr>
        <p:spPr bwMode="auto">
          <a:xfrm>
            <a:off x="4898483" y="1383533"/>
            <a:ext cx="488690" cy="423674"/>
          </a:xfrm>
          <a:custGeom>
            <a:avLst/>
            <a:gdLst/>
            <a:ahLst/>
            <a:cxnLst>
              <a:cxn ang="0">
                <a:pos x="202" y="236"/>
              </a:cxn>
              <a:cxn ang="0">
                <a:pos x="176" y="146"/>
              </a:cxn>
              <a:cxn ang="0">
                <a:pos x="250" y="90"/>
              </a:cxn>
              <a:cxn ang="0">
                <a:pos x="156" y="88"/>
              </a:cxn>
              <a:cxn ang="0">
                <a:pos x="126" y="0"/>
              </a:cxn>
              <a:cxn ang="0">
                <a:pos x="94" y="88"/>
              </a:cxn>
              <a:cxn ang="0">
                <a:pos x="0" y="90"/>
              </a:cxn>
              <a:cxn ang="0">
                <a:pos x="74" y="146"/>
              </a:cxn>
              <a:cxn ang="0">
                <a:pos x="48" y="236"/>
              </a:cxn>
              <a:cxn ang="0">
                <a:pos x="126" y="184"/>
              </a:cxn>
              <a:cxn ang="0">
                <a:pos x="202" y="236"/>
              </a:cxn>
              <a:cxn ang="0">
                <a:pos x="202" y="236"/>
              </a:cxn>
            </a:cxnLst>
            <a:rect l="0" t="0" r="r" b="b"/>
            <a:pathLst>
              <a:path w="250" h="236">
                <a:moveTo>
                  <a:pt x="202" y="236"/>
                </a:moveTo>
                <a:lnTo>
                  <a:pt x="176" y="146"/>
                </a:lnTo>
                <a:lnTo>
                  <a:pt x="250" y="90"/>
                </a:lnTo>
                <a:lnTo>
                  <a:pt x="156" y="88"/>
                </a:lnTo>
                <a:lnTo>
                  <a:pt x="126" y="0"/>
                </a:lnTo>
                <a:lnTo>
                  <a:pt x="94" y="88"/>
                </a:lnTo>
                <a:lnTo>
                  <a:pt x="0" y="90"/>
                </a:lnTo>
                <a:lnTo>
                  <a:pt x="74" y="146"/>
                </a:lnTo>
                <a:lnTo>
                  <a:pt x="48" y="236"/>
                </a:lnTo>
                <a:lnTo>
                  <a:pt x="126" y="184"/>
                </a:lnTo>
                <a:lnTo>
                  <a:pt x="202" y="236"/>
                </a:lnTo>
                <a:lnTo>
                  <a:pt x="202" y="236"/>
                </a:lnTo>
                <a:close/>
              </a:path>
            </a:pathLst>
          </a:custGeom>
          <a:solidFill>
            <a:srgbClr val="FFFF00"/>
          </a:solidFill>
          <a:ln w="9525">
            <a:noFill/>
            <a:round/>
            <a:headEnd/>
            <a:tailEnd/>
          </a:ln>
          <a:effectLst>
            <a:outerShdw dist="35921" dir="2700000" algn="ctr" rotWithShape="0">
              <a:srgbClr val="808080"/>
            </a:outerShdw>
          </a:effectLst>
        </p:spPr>
        <p:txBody>
          <a:bodyPr/>
          <a:lstStyle/>
          <a:p>
            <a:pPr>
              <a:defRPr/>
            </a:pPr>
            <a:endParaRPr lang="it-IT" dirty="0"/>
          </a:p>
        </p:txBody>
      </p:sp>
      <p:sp>
        <p:nvSpPr>
          <p:cNvPr id="27" name="Freeform 13"/>
          <p:cNvSpPr>
            <a:spLocks/>
          </p:cNvSpPr>
          <p:nvPr/>
        </p:nvSpPr>
        <p:spPr bwMode="auto">
          <a:xfrm>
            <a:off x="4250896" y="3597848"/>
            <a:ext cx="803275" cy="1263650"/>
          </a:xfrm>
          <a:custGeom>
            <a:avLst/>
            <a:gdLst/>
            <a:ahLst/>
            <a:cxnLst>
              <a:cxn ang="0">
                <a:pos x="136" y="68"/>
              </a:cxn>
              <a:cxn ang="0">
                <a:pos x="106" y="68"/>
              </a:cxn>
              <a:cxn ang="0">
                <a:pos x="88" y="94"/>
              </a:cxn>
              <a:cxn ang="0">
                <a:pos x="42" y="82"/>
              </a:cxn>
              <a:cxn ang="0">
                <a:pos x="22" y="58"/>
              </a:cxn>
              <a:cxn ang="0">
                <a:pos x="22" y="84"/>
              </a:cxn>
              <a:cxn ang="0">
                <a:pos x="0" y="94"/>
              </a:cxn>
              <a:cxn ang="0">
                <a:pos x="0" y="138"/>
              </a:cxn>
              <a:cxn ang="0">
                <a:pos x="32" y="154"/>
              </a:cxn>
              <a:cxn ang="0">
                <a:pos x="32" y="200"/>
              </a:cxn>
              <a:cxn ang="0">
                <a:pos x="58" y="220"/>
              </a:cxn>
              <a:cxn ang="0">
                <a:pos x="44" y="274"/>
              </a:cxn>
              <a:cxn ang="0">
                <a:pos x="26" y="274"/>
              </a:cxn>
              <a:cxn ang="0">
                <a:pos x="26" y="312"/>
              </a:cxn>
              <a:cxn ang="0">
                <a:pos x="50" y="312"/>
              </a:cxn>
              <a:cxn ang="0">
                <a:pos x="50" y="366"/>
              </a:cxn>
              <a:cxn ang="0">
                <a:pos x="28" y="356"/>
              </a:cxn>
              <a:cxn ang="0">
                <a:pos x="28" y="402"/>
              </a:cxn>
              <a:cxn ang="0">
                <a:pos x="8" y="420"/>
              </a:cxn>
              <a:cxn ang="0">
                <a:pos x="22" y="456"/>
              </a:cxn>
              <a:cxn ang="0">
                <a:pos x="4" y="470"/>
              </a:cxn>
              <a:cxn ang="0">
                <a:pos x="20" y="510"/>
              </a:cxn>
              <a:cxn ang="0">
                <a:pos x="38" y="510"/>
              </a:cxn>
              <a:cxn ang="0">
                <a:pos x="38" y="568"/>
              </a:cxn>
              <a:cxn ang="0">
                <a:pos x="74" y="548"/>
              </a:cxn>
              <a:cxn ang="0">
                <a:pos x="82" y="574"/>
              </a:cxn>
              <a:cxn ang="0">
                <a:pos x="124" y="546"/>
              </a:cxn>
              <a:cxn ang="0">
                <a:pos x="124" y="496"/>
              </a:cxn>
              <a:cxn ang="0">
                <a:pos x="162" y="496"/>
              </a:cxn>
              <a:cxn ang="0">
                <a:pos x="228" y="532"/>
              </a:cxn>
              <a:cxn ang="0">
                <a:pos x="284" y="294"/>
              </a:cxn>
              <a:cxn ang="0">
                <a:pos x="258" y="252"/>
              </a:cxn>
              <a:cxn ang="0">
                <a:pos x="318" y="208"/>
              </a:cxn>
              <a:cxn ang="0">
                <a:pos x="290" y="122"/>
              </a:cxn>
              <a:cxn ang="0">
                <a:pos x="306" y="104"/>
              </a:cxn>
              <a:cxn ang="0">
                <a:pos x="270" y="90"/>
              </a:cxn>
              <a:cxn ang="0">
                <a:pos x="288" y="72"/>
              </a:cxn>
              <a:cxn ang="0">
                <a:pos x="266" y="60"/>
              </a:cxn>
              <a:cxn ang="0">
                <a:pos x="266" y="32"/>
              </a:cxn>
              <a:cxn ang="0">
                <a:pos x="252" y="32"/>
              </a:cxn>
              <a:cxn ang="0">
                <a:pos x="202" y="0"/>
              </a:cxn>
              <a:cxn ang="0">
                <a:pos x="202" y="24"/>
              </a:cxn>
              <a:cxn ang="0">
                <a:pos x="170" y="24"/>
              </a:cxn>
              <a:cxn ang="0">
                <a:pos x="136" y="68"/>
              </a:cxn>
              <a:cxn ang="0">
                <a:pos x="136" y="68"/>
              </a:cxn>
            </a:cxnLst>
            <a:rect l="0" t="0" r="r" b="b"/>
            <a:pathLst>
              <a:path w="318" h="574">
                <a:moveTo>
                  <a:pt x="136" y="68"/>
                </a:moveTo>
                <a:lnTo>
                  <a:pt x="106" y="68"/>
                </a:lnTo>
                <a:lnTo>
                  <a:pt x="88" y="94"/>
                </a:lnTo>
                <a:lnTo>
                  <a:pt x="42" y="82"/>
                </a:lnTo>
                <a:lnTo>
                  <a:pt x="22" y="58"/>
                </a:lnTo>
                <a:lnTo>
                  <a:pt x="22" y="84"/>
                </a:lnTo>
                <a:lnTo>
                  <a:pt x="0" y="94"/>
                </a:lnTo>
                <a:lnTo>
                  <a:pt x="0" y="138"/>
                </a:lnTo>
                <a:lnTo>
                  <a:pt x="32" y="154"/>
                </a:lnTo>
                <a:lnTo>
                  <a:pt x="32" y="200"/>
                </a:lnTo>
                <a:lnTo>
                  <a:pt x="58" y="220"/>
                </a:lnTo>
                <a:lnTo>
                  <a:pt x="44" y="274"/>
                </a:lnTo>
                <a:lnTo>
                  <a:pt x="26" y="274"/>
                </a:lnTo>
                <a:lnTo>
                  <a:pt x="26" y="312"/>
                </a:lnTo>
                <a:lnTo>
                  <a:pt x="50" y="312"/>
                </a:lnTo>
                <a:lnTo>
                  <a:pt x="50" y="366"/>
                </a:lnTo>
                <a:lnTo>
                  <a:pt x="28" y="356"/>
                </a:lnTo>
                <a:lnTo>
                  <a:pt x="28" y="402"/>
                </a:lnTo>
                <a:lnTo>
                  <a:pt x="8" y="420"/>
                </a:lnTo>
                <a:lnTo>
                  <a:pt x="22" y="456"/>
                </a:lnTo>
                <a:lnTo>
                  <a:pt x="4" y="470"/>
                </a:lnTo>
                <a:lnTo>
                  <a:pt x="20" y="510"/>
                </a:lnTo>
                <a:lnTo>
                  <a:pt x="38" y="510"/>
                </a:lnTo>
                <a:lnTo>
                  <a:pt x="38" y="568"/>
                </a:lnTo>
                <a:lnTo>
                  <a:pt x="74" y="548"/>
                </a:lnTo>
                <a:lnTo>
                  <a:pt x="82" y="574"/>
                </a:lnTo>
                <a:lnTo>
                  <a:pt x="124" y="546"/>
                </a:lnTo>
                <a:lnTo>
                  <a:pt x="124" y="496"/>
                </a:lnTo>
                <a:lnTo>
                  <a:pt x="162" y="496"/>
                </a:lnTo>
                <a:lnTo>
                  <a:pt x="228" y="532"/>
                </a:lnTo>
                <a:lnTo>
                  <a:pt x="284" y="294"/>
                </a:lnTo>
                <a:lnTo>
                  <a:pt x="258" y="252"/>
                </a:lnTo>
                <a:lnTo>
                  <a:pt x="318" y="208"/>
                </a:lnTo>
                <a:lnTo>
                  <a:pt x="290" y="122"/>
                </a:lnTo>
                <a:lnTo>
                  <a:pt x="306" y="104"/>
                </a:lnTo>
                <a:lnTo>
                  <a:pt x="270" y="90"/>
                </a:lnTo>
                <a:lnTo>
                  <a:pt x="288" y="72"/>
                </a:lnTo>
                <a:lnTo>
                  <a:pt x="266" y="60"/>
                </a:lnTo>
                <a:lnTo>
                  <a:pt x="266" y="32"/>
                </a:lnTo>
                <a:lnTo>
                  <a:pt x="252" y="32"/>
                </a:lnTo>
                <a:lnTo>
                  <a:pt x="202" y="0"/>
                </a:lnTo>
                <a:lnTo>
                  <a:pt x="202" y="24"/>
                </a:lnTo>
                <a:lnTo>
                  <a:pt x="170" y="24"/>
                </a:lnTo>
                <a:lnTo>
                  <a:pt x="136" y="68"/>
                </a:lnTo>
                <a:lnTo>
                  <a:pt x="136" y="68"/>
                </a:lnTo>
                <a:close/>
              </a:path>
            </a:pathLst>
          </a:custGeom>
          <a:gradFill rotWithShape="1">
            <a:gsLst>
              <a:gs pos="0">
                <a:schemeClr val="bg1"/>
              </a:gs>
              <a:gs pos="100000">
                <a:srgbClr val="969696">
                  <a:alpha val="50000"/>
                </a:srgbClr>
              </a:gs>
            </a:gsLst>
            <a:lin ang="18900000" scaled="1"/>
          </a:gradFill>
          <a:ln w="9525" cap="flat" cmpd="sng">
            <a:noFill/>
            <a:prstDash val="solid"/>
            <a:round/>
            <a:headEnd type="none" w="med" len="med"/>
            <a:tailEnd type="none" w="med" len="med"/>
          </a:ln>
          <a:effectLst>
            <a:outerShdw dist="35921" dir="2700000" algn="ctr" rotWithShape="0">
              <a:srgbClr val="808080"/>
            </a:outerShdw>
          </a:effectLst>
        </p:spPr>
        <p:txBody>
          <a:bodyPr/>
          <a:lstStyle/>
          <a:p>
            <a:pPr>
              <a:defRPr/>
            </a:pPr>
            <a:endParaRPr lang="it-IT" dirty="0"/>
          </a:p>
        </p:txBody>
      </p:sp>
      <p:sp>
        <p:nvSpPr>
          <p:cNvPr id="28" name="Freeform 23"/>
          <p:cNvSpPr>
            <a:spLocks/>
          </p:cNvSpPr>
          <p:nvPr/>
        </p:nvSpPr>
        <p:spPr bwMode="auto">
          <a:xfrm>
            <a:off x="5849947" y="3175005"/>
            <a:ext cx="488690" cy="423674"/>
          </a:xfrm>
          <a:custGeom>
            <a:avLst/>
            <a:gdLst/>
            <a:ahLst/>
            <a:cxnLst>
              <a:cxn ang="0">
                <a:pos x="202" y="236"/>
              </a:cxn>
              <a:cxn ang="0">
                <a:pos x="176" y="146"/>
              </a:cxn>
              <a:cxn ang="0">
                <a:pos x="250" y="90"/>
              </a:cxn>
              <a:cxn ang="0">
                <a:pos x="156" y="88"/>
              </a:cxn>
              <a:cxn ang="0">
                <a:pos x="126" y="0"/>
              </a:cxn>
              <a:cxn ang="0">
                <a:pos x="94" y="88"/>
              </a:cxn>
              <a:cxn ang="0">
                <a:pos x="0" y="90"/>
              </a:cxn>
              <a:cxn ang="0">
                <a:pos x="74" y="146"/>
              </a:cxn>
              <a:cxn ang="0">
                <a:pos x="48" y="236"/>
              </a:cxn>
              <a:cxn ang="0">
                <a:pos x="126" y="184"/>
              </a:cxn>
              <a:cxn ang="0">
                <a:pos x="202" y="236"/>
              </a:cxn>
              <a:cxn ang="0">
                <a:pos x="202" y="236"/>
              </a:cxn>
            </a:cxnLst>
            <a:rect l="0" t="0" r="r" b="b"/>
            <a:pathLst>
              <a:path w="250" h="236">
                <a:moveTo>
                  <a:pt x="202" y="236"/>
                </a:moveTo>
                <a:lnTo>
                  <a:pt x="176" y="146"/>
                </a:lnTo>
                <a:lnTo>
                  <a:pt x="250" y="90"/>
                </a:lnTo>
                <a:lnTo>
                  <a:pt x="156" y="88"/>
                </a:lnTo>
                <a:lnTo>
                  <a:pt x="126" y="0"/>
                </a:lnTo>
                <a:lnTo>
                  <a:pt x="94" y="88"/>
                </a:lnTo>
                <a:lnTo>
                  <a:pt x="0" y="90"/>
                </a:lnTo>
                <a:lnTo>
                  <a:pt x="74" y="146"/>
                </a:lnTo>
                <a:lnTo>
                  <a:pt x="48" y="236"/>
                </a:lnTo>
                <a:lnTo>
                  <a:pt x="126" y="184"/>
                </a:lnTo>
                <a:lnTo>
                  <a:pt x="202" y="236"/>
                </a:lnTo>
                <a:lnTo>
                  <a:pt x="202" y="236"/>
                </a:lnTo>
                <a:close/>
              </a:path>
            </a:pathLst>
          </a:custGeom>
          <a:solidFill>
            <a:srgbClr val="FFFF00"/>
          </a:solidFill>
          <a:ln w="9525">
            <a:noFill/>
            <a:round/>
            <a:headEnd/>
            <a:tailEnd/>
          </a:ln>
          <a:effectLst>
            <a:outerShdw dist="35921" dir="2700000" algn="ctr" rotWithShape="0">
              <a:srgbClr val="808080"/>
            </a:outerShdw>
          </a:effectLst>
        </p:spPr>
        <p:txBody>
          <a:bodyPr/>
          <a:lstStyle/>
          <a:p>
            <a:pPr>
              <a:defRPr/>
            </a:pPr>
            <a:endParaRPr lang="it-IT" dirty="0"/>
          </a:p>
        </p:txBody>
      </p:sp>
      <p:sp>
        <p:nvSpPr>
          <p:cNvPr id="29" name="Freeform 23"/>
          <p:cNvSpPr>
            <a:spLocks/>
          </p:cNvSpPr>
          <p:nvPr/>
        </p:nvSpPr>
        <p:spPr bwMode="auto">
          <a:xfrm>
            <a:off x="5361257" y="1207042"/>
            <a:ext cx="488690" cy="423674"/>
          </a:xfrm>
          <a:custGeom>
            <a:avLst/>
            <a:gdLst/>
            <a:ahLst/>
            <a:cxnLst>
              <a:cxn ang="0">
                <a:pos x="202" y="236"/>
              </a:cxn>
              <a:cxn ang="0">
                <a:pos x="176" y="146"/>
              </a:cxn>
              <a:cxn ang="0">
                <a:pos x="250" y="90"/>
              </a:cxn>
              <a:cxn ang="0">
                <a:pos x="156" y="88"/>
              </a:cxn>
              <a:cxn ang="0">
                <a:pos x="126" y="0"/>
              </a:cxn>
              <a:cxn ang="0">
                <a:pos x="94" y="88"/>
              </a:cxn>
              <a:cxn ang="0">
                <a:pos x="0" y="90"/>
              </a:cxn>
              <a:cxn ang="0">
                <a:pos x="74" y="146"/>
              </a:cxn>
              <a:cxn ang="0">
                <a:pos x="48" y="236"/>
              </a:cxn>
              <a:cxn ang="0">
                <a:pos x="126" y="184"/>
              </a:cxn>
              <a:cxn ang="0">
                <a:pos x="202" y="236"/>
              </a:cxn>
              <a:cxn ang="0">
                <a:pos x="202" y="236"/>
              </a:cxn>
            </a:cxnLst>
            <a:rect l="0" t="0" r="r" b="b"/>
            <a:pathLst>
              <a:path w="250" h="236">
                <a:moveTo>
                  <a:pt x="202" y="236"/>
                </a:moveTo>
                <a:lnTo>
                  <a:pt x="176" y="146"/>
                </a:lnTo>
                <a:lnTo>
                  <a:pt x="250" y="90"/>
                </a:lnTo>
                <a:lnTo>
                  <a:pt x="156" y="88"/>
                </a:lnTo>
                <a:lnTo>
                  <a:pt x="126" y="0"/>
                </a:lnTo>
                <a:lnTo>
                  <a:pt x="94" y="88"/>
                </a:lnTo>
                <a:lnTo>
                  <a:pt x="0" y="90"/>
                </a:lnTo>
                <a:lnTo>
                  <a:pt x="74" y="146"/>
                </a:lnTo>
                <a:lnTo>
                  <a:pt x="48" y="236"/>
                </a:lnTo>
                <a:lnTo>
                  <a:pt x="126" y="184"/>
                </a:lnTo>
                <a:lnTo>
                  <a:pt x="202" y="236"/>
                </a:lnTo>
                <a:lnTo>
                  <a:pt x="202" y="236"/>
                </a:lnTo>
                <a:close/>
              </a:path>
            </a:pathLst>
          </a:custGeom>
          <a:solidFill>
            <a:srgbClr val="FFFF00"/>
          </a:solidFill>
          <a:ln w="9525">
            <a:noFill/>
            <a:round/>
            <a:headEnd/>
            <a:tailEnd/>
          </a:ln>
          <a:effectLst>
            <a:outerShdw dist="35921" dir="2700000" algn="ctr" rotWithShape="0">
              <a:srgbClr val="808080"/>
            </a:outerShdw>
          </a:effectLst>
        </p:spPr>
        <p:txBody>
          <a:bodyPr/>
          <a:lstStyle/>
          <a:p>
            <a:pPr>
              <a:defRPr/>
            </a:pPr>
            <a:endParaRPr lang="it-IT" dirty="0"/>
          </a:p>
        </p:txBody>
      </p:sp>
      <p:sp>
        <p:nvSpPr>
          <p:cNvPr id="30" name="Freeform 23"/>
          <p:cNvSpPr>
            <a:spLocks/>
          </p:cNvSpPr>
          <p:nvPr/>
        </p:nvSpPr>
        <p:spPr bwMode="auto">
          <a:xfrm>
            <a:off x="5142828" y="1731101"/>
            <a:ext cx="488690" cy="423674"/>
          </a:xfrm>
          <a:custGeom>
            <a:avLst/>
            <a:gdLst/>
            <a:ahLst/>
            <a:cxnLst>
              <a:cxn ang="0">
                <a:pos x="202" y="236"/>
              </a:cxn>
              <a:cxn ang="0">
                <a:pos x="176" y="146"/>
              </a:cxn>
              <a:cxn ang="0">
                <a:pos x="250" y="90"/>
              </a:cxn>
              <a:cxn ang="0">
                <a:pos x="156" y="88"/>
              </a:cxn>
              <a:cxn ang="0">
                <a:pos x="126" y="0"/>
              </a:cxn>
              <a:cxn ang="0">
                <a:pos x="94" y="88"/>
              </a:cxn>
              <a:cxn ang="0">
                <a:pos x="0" y="90"/>
              </a:cxn>
              <a:cxn ang="0">
                <a:pos x="74" y="146"/>
              </a:cxn>
              <a:cxn ang="0">
                <a:pos x="48" y="236"/>
              </a:cxn>
              <a:cxn ang="0">
                <a:pos x="126" y="184"/>
              </a:cxn>
              <a:cxn ang="0">
                <a:pos x="202" y="236"/>
              </a:cxn>
              <a:cxn ang="0">
                <a:pos x="202" y="236"/>
              </a:cxn>
            </a:cxnLst>
            <a:rect l="0" t="0" r="r" b="b"/>
            <a:pathLst>
              <a:path w="250" h="236">
                <a:moveTo>
                  <a:pt x="202" y="236"/>
                </a:moveTo>
                <a:lnTo>
                  <a:pt x="176" y="146"/>
                </a:lnTo>
                <a:lnTo>
                  <a:pt x="250" y="90"/>
                </a:lnTo>
                <a:lnTo>
                  <a:pt x="156" y="88"/>
                </a:lnTo>
                <a:lnTo>
                  <a:pt x="126" y="0"/>
                </a:lnTo>
                <a:lnTo>
                  <a:pt x="94" y="88"/>
                </a:lnTo>
                <a:lnTo>
                  <a:pt x="0" y="90"/>
                </a:lnTo>
                <a:lnTo>
                  <a:pt x="74" y="146"/>
                </a:lnTo>
                <a:lnTo>
                  <a:pt x="48" y="236"/>
                </a:lnTo>
                <a:lnTo>
                  <a:pt x="126" y="184"/>
                </a:lnTo>
                <a:lnTo>
                  <a:pt x="202" y="236"/>
                </a:lnTo>
                <a:lnTo>
                  <a:pt x="202" y="236"/>
                </a:lnTo>
                <a:close/>
              </a:path>
            </a:pathLst>
          </a:custGeom>
          <a:solidFill>
            <a:srgbClr val="FFFF00"/>
          </a:solidFill>
          <a:ln w="9525">
            <a:noFill/>
            <a:round/>
            <a:headEnd/>
            <a:tailEnd/>
          </a:ln>
          <a:effectLst>
            <a:outerShdw dist="35921" dir="2700000" algn="ctr" rotWithShape="0">
              <a:srgbClr val="808080"/>
            </a:outerShdw>
          </a:effectLst>
        </p:spPr>
        <p:txBody>
          <a:bodyPr/>
          <a:lstStyle/>
          <a:p>
            <a:pPr>
              <a:defRPr/>
            </a:pPr>
            <a:endParaRPr lang="it-IT" dirty="0"/>
          </a:p>
        </p:txBody>
      </p:sp>
      <p:sp>
        <p:nvSpPr>
          <p:cNvPr id="31" name="Freeform 23"/>
          <p:cNvSpPr>
            <a:spLocks/>
          </p:cNvSpPr>
          <p:nvPr/>
        </p:nvSpPr>
        <p:spPr bwMode="auto">
          <a:xfrm>
            <a:off x="4592673" y="1293616"/>
            <a:ext cx="488690" cy="423674"/>
          </a:xfrm>
          <a:custGeom>
            <a:avLst/>
            <a:gdLst/>
            <a:ahLst/>
            <a:cxnLst>
              <a:cxn ang="0">
                <a:pos x="202" y="236"/>
              </a:cxn>
              <a:cxn ang="0">
                <a:pos x="176" y="146"/>
              </a:cxn>
              <a:cxn ang="0">
                <a:pos x="250" y="90"/>
              </a:cxn>
              <a:cxn ang="0">
                <a:pos x="156" y="88"/>
              </a:cxn>
              <a:cxn ang="0">
                <a:pos x="126" y="0"/>
              </a:cxn>
              <a:cxn ang="0">
                <a:pos x="94" y="88"/>
              </a:cxn>
              <a:cxn ang="0">
                <a:pos x="0" y="90"/>
              </a:cxn>
              <a:cxn ang="0">
                <a:pos x="74" y="146"/>
              </a:cxn>
              <a:cxn ang="0">
                <a:pos x="48" y="236"/>
              </a:cxn>
              <a:cxn ang="0">
                <a:pos x="126" y="184"/>
              </a:cxn>
              <a:cxn ang="0">
                <a:pos x="202" y="236"/>
              </a:cxn>
              <a:cxn ang="0">
                <a:pos x="202" y="236"/>
              </a:cxn>
            </a:cxnLst>
            <a:rect l="0" t="0" r="r" b="b"/>
            <a:pathLst>
              <a:path w="250" h="236">
                <a:moveTo>
                  <a:pt x="202" y="236"/>
                </a:moveTo>
                <a:lnTo>
                  <a:pt x="176" y="146"/>
                </a:lnTo>
                <a:lnTo>
                  <a:pt x="250" y="90"/>
                </a:lnTo>
                <a:lnTo>
                  <a:pt x="156" y="88"/>
                </a:lnTo>
                <a:lnTo>
                  <a:pt x="126" y="0"/>
                </a:lnTo>
                <a:lnTo>
                  <a:pt x="94" y="88"/>
                </a:lnTo>
                <a:lnTo>
                  <a:pt x="0" y="90"/>
                </a:lnTo>
                <a:lnTo>
                  <a:pt x="74" y="146"/>
                </a:lnTo>
                <a:lnTo>
                  <a:pt x="48" y="236"/>
                </a:lnTo>
                <a:lnTo>
                  <a:pt x="126" y="184"/>
                </a:lnTo>
                <a:lnTo>
                  <a:pt x="202" y="236"/>
                </a:lnTo>
                <a:lnTo>
                  <a:pt x="202" y="236"/>
                </a:lnTo>
                <a:close/>
              </a:path>
            </a:pathLst>
          </a:custGeom>
          <a:solidFill>
            <a:srgbClr val="FFFF00"/>
          </a:solidFill>
          <a:ln w="9525">
            <a:noFill/>
            <a:round/>
            <a:headEnd/>
            <a:tailEnd/>
          </a:ln>
          <a:effectLst>
            <a:outerShdw dist="35921" dir="2700000" algn="ctr" rotWithShape="0">
              <a:srgbClr val="808080"/>
            </a:outerShdw>
          </a:effectLst>
        </p:spPr>
        <p:txBody>
          <a:bodyPr/>
          <a:lstStyle/>
          <a:p>
            <a:pPr>
              <a:defRPr/>
            </a:pPr>
            <a:endParaRPr lang="it-IT" dirty="0"/>
          </a:p>
        </p:txBody>
      </p:sp>
      <p:sp>
        <p:nvSpPr>
          <p:cNvPr id="32" name="Freeform 23"/>
          <p:cNvSpPr>
            <a:spLocks/>
          </p:cNvSpPr>
          <p:nvPr/>
        </p:nvSpPr>
        <p:spPr bwMode="auto">
          <a:xfrm>
            <a:off x="4565481" y="1595370"/>
            <a:ext cx="488690" cy="423674"/>
          </a:xfrm>
          <a:custGeom>
            <a:avLst/>
            <a:gdLst/>
            <a:ahLst/>
            <a:cxnLst>
              <a:cxn ang="0">
                <a:pos x="202" y="236"/>
              </a:cxn>
              <a:cxn ang="0">
                <a:pos x="176" y="146"/>
              </a:cxn>
              <a:cxn ang="0">
                <a:pos x="250" y="90"/>
              </a:cxn>
              <a:cxn ang="0">
                <a:pos x="156" y="88"/>
              </a:cxn>
              <a:cxn ang="0">
                <a:pos x="126" y="0"/>
              </a:cxn>
              <a:cxn ang="0">
                <a:pos x="94" y="88"/>
              </a:cxn>
              <a:cxn ang="0">
                <a:pos x="0" y="90"/>
              </a:cxn>
              <a:cxn ang="0">
                <a:pos x="74" y="146"/>
              </a:cxn>
              <a:cxn ang="0">
                <a:pos x="48" y="236"/>
              </a:cxn>
              <a:cxn ang="0">
                <a:pos x="126" y="184"/>
              </a:cxn>
              <a:cxn ang="0">
                <a:pos x="202" y="236"/>
              </a:cxn>
              <a:cxn ang="0">
                <a:pos x="202" y="236"/>
              </a:cxn>
            </a:cxnLst>
            <a:rect l="0" t="0" r="r" b="b"/>
            <a:pathLst>
              <a:path w="250" h="236">
                <a:moveTo>
                  <a:pt x="202" y="236"/>
                </a:moveTo>
                <a:lnTo>
                  <a:pt x="176" y="146"/>
                </a:lnTo>
                <a:lnTo>
                  <a:pt x="250" y="90"/>
                </a:lnTo>
                <a:lnTo>
                  <a:pt x="156" y="88"/>
                </a:lnTo>
                <a:lnTo>
                  <a:pt x="126" y="0"/>
                </a:lnTo>
                <a:lnTo>
                  <a:pt x="94" y="88"/>
                </a:lnTo>
                <a:lnTo>
                  <a:pt x="0" y="90"/>
                </a:lnTo>
                <a:lnTo>
                  <a:pt x="74" y="146"/>
                </a:lnTo>
                <a:lnTo>
                  <a:pt x="48" y="236"/>
                </a:lnTo>
                <a:lnTo>
                  <a:pt x="126" y="184"/>
                </a:lnTo>
                <a:lnTo>
                  <a:pt x="202" y="236"/>
                </a:lnTo>
                <a:lnTo>
                  <a:pt x="202" y="236"/>
                </a:lnTo>
                <a:close/>
              </a:path>
            </a:pathLst>
          </a:custGeom>
          <a:solidFill>
            <a:srgbClr val="FFFF00"/>
          </a:solidFill>
          <a:ln w="9525">
            <a:noFill/>
            <a:round/>
            <a:headEnd/>
            <a:tailEnd/>
          </a:ln>
          <a:effectLst>
            <a:outerShdw dist="35921" dir="2700000" algn="ctr" rotWithShape="0">
              <a:srgbClr val="808080"/>
            </a:outerShdw>
          </a:effectLst>
        </p:spPr>
        <p:txBody>
          <a:bodyPr/>
          <a:lstStyle/>
          <a:p>
            <a:pPr>
              <a:defRPr/>
            </a:pPr>
            <a:endParaRPr lang="it-IT" dirty="0"/>
          </a:p>
        </p:txBody>
      </p:sp>
      <p:sp>
        <p:nvSpPr>
          <p:cNvPr id="33" name="TextBox 32"/>
          <p:cNvSpPr txBox="1"/>
          <p:nvPr/>
        </p:nvSpPr>
        <p:spPr>
          <a:xfrm>
            <a:off x="685800" y="1207042"/>
            <a:ext cx="2657475" cy="1200329"/>
          </a:xfrm>
          <a:prstGeom prst="rect">
            <a:avLst/>
          </a:prstGeom>
          <a:noFill/>
        </p:spPr>
        <p:txBody>
          <a:bodyPr wrap="square" rtlCol="0">
            <a:spAutoFit/>
          </a:bodyPr>
          <a:lstStyle/>
          <a:p>
            <a:pPr>
              <a:lnSpc>
                <a:spcPct val="100000"/>
              </a:lnSpc>
            </a:pPr>
            <a:r>
              <a:rPr lang="it-IT" sz="1800" i="1" u="sng" dirty="0" smtClean="0">
                <a:solidFill>
                  <a:schemeClr val="tx1"/>
                </a:solidFill>
                <a:latin typeface="Arial Narrow" pitchFamily="34" charset="0"/>
              </a:rPr>
              <a:t>Sedi Amministrative</a:t>
            </a:r>
            <a:r>
              <a:rPr lang="it-IT" sz="1800" i="1" dirty="0" smtClean="0">
                <a:solidFill>
                  <a:schemeClr val="tx1"/>
                </a:solidFill>
                <a:latin typeface="Arial Narrow" pitchFamily="34" charset="0"/>
              </a:rPr>
              <a:t>:</a:t>
            </a:r>
            <a:endParaRPr lang="it-IT" sz="1800" dirty="0" smtClean="0">
              <a:solidFill>
                <a:schemeClr val="tx1"/>
              </a:solidFill>
              <a:latin typeface="Arial Narrow" pitchFamily="34" charset="0"/>
            </a:endParaRPr>
          </a:p>
          <a:p>
            <a:pPr>
              <a:lnSpc>
                <a:spcPct val="100000"/>
              </a:lnSpc>
              <a:buFontTx/>
              <a:buChar char="-"/>
            </a:pPr>
            <a:r>
              <a:rPr lang="it-IT" sz="1800" dirty="0" smtClean="0">
                <a:solidFill>
                  <a:schemeClr val="tx1"/>
                </a:solidFill>
                <a:latin typeface="Arial Narrow" pitchFamily="34" charset="0"/>
              </a:rPr>
              <a:t> HQ </a:t>
            </a:r>
            <a:r>
              <a:rPr lang="it-IT" sz="1800" dirty="0" err="1" smtClean="0">
                <a:solidFill>
                  <a:schemeClr val="tx1"/>
                </a:solidFill>
                <a:latin typeface="Arial Narrow" pitchFamily="34" charset="0"/>
              </a:rPr>
              <a:t>Malaspina</a:t>
            </a:r>
            <a:r>
              <a:rPr lang="it-IT" sz="1800" dirty="0" smtClean="0">
                <a:solidFill>
                  <a:schemeClr val="tx1"/>
                </a:solidFill>
                <a:latin typeface="Arial Narrow" pitchFamily="34" charset="0"/>
              </a:rPr>
              <a:t>, </a:t>
            </a:r>
            <a:r>
              <a:rPr lang="it-IT" sz="1800" dirty="0" err="1" smtClean="0">
                <a:solidFill>
                  <a:schemeClr val="tx1"/>
                </a:solidFill>
                <a:latin typeface="Arial Narrow" pitchFamily="34" charset="0"/>
              </a:rPr>
              <a:t>Pioltello</a:t>
            </a:r>
            <a:r>
              <a:rPr lang="it-IT" sz="1800" dirty="0" smtClean="0">
                <a:solidFill>
                  <a:schemeClr val="tx1"/>
                </a:solidFill>
                <a:latin typeface="Arial Narrow" pitchFamily="34" charset="0"/>
              </a:rPr>
              <a:t> (</a:t>
            </a:r>
            <a:r>
              <a:rPr lang="it-IT" sz="1800" dirty="0" err="1" smtClean="0">
                <a:solidFill>
                  <a:schemeClr val="tx1"/>
                </a:solidFill>
                <a:latin typeface="Arial Narrow" pitchFamily="34" charset="0"/>
              </a:rPr>
              <a:t>MI</a:t>
            </a:r>
            <a:r>
              <a:rPr lang="it-IT" sz="1800" dirty="0" smtClean="0">
                <a:solidFill>
                  <a:schemeClr val="tx1"/>
                </a:solidFill>
                <a:latin typeface="Arial Narrow" pitchFamily="34" charset="0"/>
              </a:rPr>
              <a:t>)</a:t>
            </a:r>
          </a:p>
          <a:p>
            <a:pPr>
              <a:lnSpc>
                <a:spcPct val="100000"/>
              </a:lnSpc>
              <a:buFontTx/>
              <a:buChar char="-"/>
            </a:pPr>
            <a:r>
              <a:rPr lang="it-IT" sz="1800" dirty="0" smtClean="0">
                <a:solidFill>
                  <a:schemeClr val="tx1"/>
                </a:solidFill>
                <a:latin typeface="Arial Narrow" pitchFamily="34" charset="0"/>
              </a:rPr>
              <a:t> Roma</a:t>
            </a:r>
          </a:p>
          <a:p>
            <a:pPr>
              <a:lnSpc>
                <a:spcPct val="100000"/>
              </a:lnSpc>
            </a:pPr>
            <a:endParaRPr lang="it-IT" sz="1800" dirty="0">
              <a:solidFill>
                <a:schemeClr val="tx1"/>
              </a:solidFill>
            </a:endParaRPr>
          </a:p>
        </p:txBody>
      </p:sp>
      <p:sp>
        <p:nvSpPr>
          <p:cNvPr id="34" name="TextBox 33"/>
          <p:cNvSpPr txBox="1"/>
          <p:nvPr/>
        </p:nvSpPr>
        <p:spPr>
          <a:xfrm>
            <a:off x="685800" y="2186513"/>
            <a:ext cx="3429000" cy="1200329"/>
          </a:xfrm>
          <a:prstGeom prst="rect">
            <a:avLst/>
          </a:prstGeom>
          <a:noFill/>
        </p:spPr>
        <p:txBody>
          <a:bodyPr wrap="square" rtlCol="0">
            <a:spAutoFit/>
          </a:bodyPr>
          <a:lstStyle/>
          <a:p>
            <a:pPr>
              <a:lnSpc>
                <a:spcPct val="100000"/>
              </a:lnSpc>
            </a:pPr>
            <a:r>
              <a:rPr lang="it-IT" sz="1800" i="1" u="sng" dirty="0" smtClean="0">
                <a:solidFill>
                  <a:schemeClr val="tx1"/>
                </a:solidFill>
                <a:latin typeface="Arial Narrow" pitchFamily="34" charset="0"/>
              </a:rPr>
              <a:t>Unità di produzione</a:t>
            </a:r>
            <a:r>
              <a:rPr lang="it-IT" sz="1800" i="1" dirty="0" smtClean="0">
                <a:solidFill>
                  <a:schemeClr val="tx1"/>
                </a:solidFill>
                <a:latin typeface="Arial Narrow" pitchFamily="34" charset="0"/>
              </a:rPr>
              <a:t>:</a:t>
            </a:r>
          </a:p>
          <a:p>
            <a:pPr>
              <a:lnSpc>
                <a:spcPct val="100000"/>
              </a:lnSpc>
              <a:buFontTx/>
              <a:buChar char="-"/>
            </a:pPr>
            <a:r>
              <a:rPr lang="it-IT" sz="1800" dirty="0" smtClean="0">
                <a:solidFill>
                  <a:schemeClr val="tx1"/>
                </a:solidFill>
                <a:latin typeface="Arial Narrow" pitchFamily="34" charset="0"/>
              </a:rPr>
              <a:t> </a:t>
            </a:r>
            <a:r>
              <a:rPr lang="it-IT" sz="1800" dirty="0" err="1" smtClean="0">
                <a:solidFill>
                  <a:schemeClr val="tx1"/>
                </a:solidFill>
                <a:latin typeface="Arial Narrow" pitchFamily="34" charset="0"/>
              </a:rPr>
              <a:t>Grassobbio</a:t>
            </a:r>
            <a:r>
              <a:rPr lang="it-IT" sz="1800" dirty="0" smtClean="0">
                <a:solidFill>
                  <a:schemeClr val="tx1"/>
                </a:solidFill>
                <a:latin typeface="Arial Narrow" pitchFamily="34" charset="0"/>
              </a:rPr>
              <a:t> (BG)</a:t>
            </a:r>
          </a:p>
          <a:p>
            <a:pPr>
              <a:lnSpc>
                <a:spcPct val="100000"/>
              </a:lnSpc>
              <a:buFontTx/>
              <a:buChar char="-"/>
            </a:pPr>
            <a:r>
              <a:rPr lang="it-IT" sz="1800" dirty="0" smtClean="0">
                <a:solidFill>
                  <a:schemeClr val="tx1"/>
                </a:solidFill>
                <a:latin typeface="Arial Narrow" pitchFamily="34" charset="0"/>
              </a:rPr>
              <a:t> </a:t>
            </a:r>
            <a:r>
              <a:rPr lang="it-IT" sz="1800" dirty="0" err="1" smtClean="0">
                <a:solidFill>
                  <a:schemeClr val="tx1"/>
                </a:solidFill>
                <a:latin typeface="Arial Narrow" pitchFamily="34" charset="0"/>
              </a:rPr>
              <a:t>Predosa</a:t>
            </a:r>
            <a:r>
              <a:rPr lang="it-IT" sz="1800" dirty="0" smtClean="0">
                <a:solidFill>
                  <a:schemeClr val="tx1"/>
                </a:solidFill>
                <a:latin typeface="Arial Narrow" pitchFamily="34" charset="0"/>
              </a:rPr>
              <a:t> (AL)</a:t>
            </a:r>
          </a:p>
          <a:p>
            <a:pPr>
              <a:lnSpc>
                <a:spcPct val="100000"/>
              </a:lnSpc>
              <a:buFontTx/>
              <a:buChar char="-"/>
            </a:pPr>
            <a:r>
              <a:rPr lang="it-IT" sz="1800" dirty="0" smtClean="0">
                <a:solidFill>
                  <a:schemeClr val="tx1"/>
                </a:solidFill>
                <a:latin typeface="Arial Narrow" pitchFamily="34" charset="0"/>
              </a:rPr>
              <a:t> </a:t>
            </a:r>
            <a:r>
              <a:rPr lang="it-IT" sz="1800" dirty="0" err="1" smtClean="0">
                <a:solidFill>
                  <a:schemeClr val="tx1"/>
                </a:solidFill>
                <a:latin typeface="Arial Narrow" pitchFamily="34" charset="0"/>
              </a:rPr>
              <a:t>Marcallo</a:t>
            </a:r>
            <a:r>
              <a:rPr lang="it-IT" sz="1800" dirty="0" smtClean="0">
                <a:solidFill>
                  <a:schemeClr val="tx1"/>
                </a:solidFill>
                <a:latin typeface="Arial Narrow" pitchFamily="34" charset="0"/>
              </a:rPr>
              <a:t> con </a:t>
            </a:r>
            <a:r>
              <a:rPr lang="it-IT" sz="1800" dirty="0" err="1" smtClean="0">
                <a:solidFill>
                  <a:schemeClr val="tx1"/>
                </a:solidFill>
                <a:latin typeface="Arial Narrow" pitchFamily="34" charset="0"/>
              </a:rPr>
              <a:t>Casone</a:t>
            </a:r>
            <a:r>
              <a:rPr lang="it-IT" sz="1800" dirty="0" smtClean="0">
                <a:solidFill>
                  <a:schemeClr val="tx1"/>
                </a:solidFill>
                <a:latin typeface="Arial Narrow" pitchFamily="34" charset="0"/>
              </a:rPr>
              <a:t> (</a:t>
            </a:r>
            <a:r>
              <a:rPr lang="it-IT" sz="1800" dirty="0" err="1" smtClean="0">
                <a:solidFill>
                  <a:schemeClr val="tx1"/>
                </a:solidFill>
                <a:latin typeface="Arial Narrow" pitchFamily="34" charset="0"/>
              </a:rPr>
              <a:t>MI</a:t>
            </a:r>
            <a:r>
              <a:rPr lang="it-IT" sz="1800" dirty="0" smtClean="0">
                <a:solidFill>
                  <a:schemeClr val="tx1"/>
                </a:solidFill>
                <a:latin typeface="Arial Narrow" pitchFamily="34" charset="0"/>
              </a:rPr>
              <a:t>)</a:t>
            </a:r>
            <a:endParaRPr lang="it-IT" sz="1800" dirty="0">
              <a:solidFill>
                <a:schemeClr val="tx1"/>
              </a:solidFill>
              <a:latin typeface="Arial Narrow" pitchFamily="34" charset="0"/>
            </a:endParaRPr>
          </a:p>
        </p:txBody>
      </p:sp>
      <p:sp>
        <p:nvSpPr>
          <p:cNvPr id="35" name="TextBox 34"/>
          <p:cNvSpPr txBox="1"/>
          <p:nvPr/>
        </p:nvSpPr>
        <p:spPr>
          <a:xfrm>
            <a:off x="685800" y="3509999"/>
            <a:ext cx="3581400" cy="646331"/>
          </a:xfrm>
          <a:prstGeom prst="rect">
            <a:avLst/>
          </a:prstGeom>
          <a:noFill/>
        </p:spPr>
        <p:txBody>
          <a:bodyPr wrap="square" rtlCol="0">
            <a:spAutoFit/>
          </a:bodyPr>
          <a:lstStyle/>
          <a:p>
            <a:pPr>
              <a:lnSpc>
                <a:spcPct val="100000"/>
              </a:lnSpc>
            </a:pPr>
            <a:r>
              <a:rPr lang="it-IT" sz="1800" i="1" u="sng" dirty="0" smtClean="0">
                <a:solidFill>
                  <a:schemeClr val="tx1"/>
                </a:solidFill>
                <a:latin typeface="Arial Narrow" pitchFamily="34" charset="0"/>
              </a:rPr>
              <a:t>Centro di distribuzione Europeo</a:t>
            </a:r>
            <a:r>
              <a:rPr lang="it-IT" sz="1800" i="1" dirty="0" smtClean="0">
                <a:solidFill>
                  <a:schemeClr val="tx1"/>
                </a:solidFill>
                <a:latin typeface="Arial Narrow" pitchFamily="34" charset="0"/>
              </a:rPr>
              <a:t>:</a:t>
            </a:r>
          </a:p>
          <a:p>
            <a:pPr>
              <a:lnSpc>
                <a:spcPct val="100000"/>
              </a:lnSpc>
            </a:pPr>
            <a:r>
              <a:rPr lang="it-IT" sz="1800" dirty="0" smtClean="0">
                <a:solidFill>
                  <a:schemeClr val="tx1"/>
                </a:solidFill>
                <a:latin typeface="Arial Narrow" pitchFamily="34" charset="0"/>
              </a:rPr>
              <a:t>- </a:t>
            </a:r>
            <a:r>
              <a:rPr lang="it-IT" sz="1800" dirty="0" err="1" smtClean="0">
                <a:solidFill>
                  <a:schemeClr val="tx1"/>
                </a:solidFill>
                <a:latin typeface="Arial Narrow" pitchFamily="34" charset="0"/>
              </a:rPr>
              <a:t>Carpiano</a:t>
            </a:r>
            <a:r>
              <a:rPr lang="it-IT" sz="1800" dirty="0" smtClean="0">
                <a:solidFill>
                  <a:schemeClr val="tx1"/>
                </a:solidFill>
                <a:latin typeface="Arial Narrow" pitchFamily="34" charset="0"/>
              </a:rPr>
              <a:t> (</a:t>
            </a:r>
            <a:r>
              <a:rPr lang="it-IT" sz="1800" dirty="0" err="1" smtClean="0">
                <a:solidFill>
                  <a:schemeClr val="tx1"/>
                </a:solidFill>
                <a:latin typeface="Arial Narrow" pitchFamily="34" charset="0"/>
              </a:rPr>
              <a:t>MI</a:t>
            </a:r>
            <a:r>
              <a:rPr lang="it-IT" sz="1800" dirty="0" smtClean="0">
                <a:solidFill>
                  <a:schemeClr val="tx1"/>
                </a:solidFill>
                <a:latin typeface="Arial Narrow" pitchFamily="34" charset="0"/>
              </a:rPr>
              <a:t>)</a:t>
            </a:r>
            <a:endParaRPr lang="it-IT" sz="1800" dirty="0">
              <a:solidFill>
                <a:schemeClr val="tx1"/>
              </a:solidFill>
              <a:latin typeface="Arial Narrow" pitchFamily="34" charset="0"/>
            </a:endParaRPr>
          </a:p>
        </p:txBody>
      </p:sp>
      <p:sp>
        <p:nvSpPr>
          <p:cNvPr id="36" name="TextBox 35"/>
          <p:cNvSpPr txBox="1"/>
          <p:nvPr/>
        </p:nvSpPr>
        <p:spPr>
          <a:xfrm>
            <a:off x="648482" y="4723269"/>
            <a:ext cx="5389586" cy="954107"/>
          </a:xfrm>
          <a:prstGeom prst="rect">
            <a:avLst/>
          </a:prstGeom>
          <a:noFill/>
        </p:spPr>
        <p:txBody>
          <a:bodyPr wrap="square" rtlCol="0">
            <a:spAutoFit/>
          </a:bodyPr>
          <a:lstStyle/>
          <a:p>
            <a:pPr>
              <a:lnSpc>
                <a:spcPct val="100000"/>
              </a:lnSpc>
              <a:buFontTx/>
              <a:buChar char="-"/>
            </a:pPr>
            <a:r>
              <a:rPr lang="it-IT" sz="2800" dirty="0" smtClean="0">
                <a:solidFill>
                  <a:schemeClr val="tx1"/>
                </a:solidFill>
                <a:latin typeface="+mn-lt"/>
              </a:rPr>
              <a:t> Circa 800 dipendenti</a:t>
            </a:r>
          </a:p>
          <a:p>
            <a:pPr>
              <a:lnSpc>
                <a:spcPct val="100000"/>
              </a:lnSpc>
              <a:buNone/>
            </a:pPr>
            <a:r>
              <a:rPr lang="it-IT" sz="2800" dirty="0" smtClean="0">
                <a:solidFill>
                  <a:schemeClr val="tx1"/>
                </a:solidFill>
                <a:latin typeface="+mn-lt"/>
              </a:rPr>
              <a:t>- Fatturato di ca 500 milioni di euro</a:t>
            </a:r>
            <a:endParaRPr lang="it-IT" dirty="0">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0"/>
                                  </p:iterate>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ppt_w</p:attrName>
                                        </p:attrNameLst>
                                      </p:cBhvr>
                                      <p:tavLst>
                                        <p:tav tm="0">
                                          <p:val>
                                            <p:fltVal val="0"/>
                                          </p:val>
                                        </p:tav>
                                        <p:tav tm="100000">
                                          <p:val>
                                            <p:strVal val="#ppt_w"/>
                                          </p:val>
                                        </p:tav>
                                      </p:tavLst>
                                    </p:anim>
                                    <p:anim calcmode="lin" valueType="num">
                                      <p:cBhvr>
                                        <p:cTn id="8" dur="2000" fill="hold"/>
                                        <p:tgtEl>
                                          <p:spTgt spid="26"/>
                                        </p:tgtEl>
                                        <p:attrNameLst>
                                          <p:attrName>ppt_h</p:attrName>
                                        </p:attrNameLst>
                                      </p:cBhvr>
                                      <p:tavLst>
                                        <p:tav tm="0">
                                          <p:val>
                                            <p:fltVal val="0"/>
                                          </p:val>
                                        </p:tav>
                                        <p:tav tm="100000">
                                          <p:val>
                                            <p:strVal val="#ppt_h"/>
                                          </p:val>
                                        </p:tav>
                                      </p:tavLst>
                                    </p:anim>
                                    <p:anim calcmode="lin" valueType="num">
                                      <p:cBhvr>
                                        <p:cTn id="9" dur="2000" fill="hold"/>
                                        <p:tgtEl>
                                          <p:spTgt spid="26"/>
                                        </p:tgtEl>
                                        <p:attrNameLst>
                                          <p:attrName>style.rotation</p:attrName>
                                        </p:attrNameLst>
                                      </p:cBhvr>
                                      <p:tavLst>
                                        <p:tav tm="0">
                                          <p:val>
                                            <p:fltVal val="360"/>
                                          </p:val>
                                        </p:tav>
                                        <p:tav tm="100000">
                                          <p:val>
                                            <p:fltVal val="0"/>
                                          </p:val>
                                        </p:tav>
                                      </p:tavLst>
                                    </p:anim>
                                    <p:animEffect transition="in" filter="fade">
                                      <p:cBhvr>
                                        <p:cTn id="10" dur="2000"/>
                                        <p:tgtEl>
                                          <p:spTgt spid="26"/>
                                        </p:tgtEl>
                                      </p:cBhvr>
                                    </p:animEffect>
                                  </p:childTnLst>
                                </p:cTn>
                              </p:par>
                              <p:par>
                                <p:cTn id="11" presetID="49" presetClass="entr" presetSubtype="0" decel="100000" fill="hold" grpId="0" nodeType="withEffect">
                                  <p:stCondLst>
                                    <p:cond delay="0"/>
                                  </p:stCondLst>
                                  <p:iterate type="lt">
                                    <p:tmPct val="0"/>
                                  </p:iterate>
                                  <p:childTnLst>
                                    <p:set>
                                      <p:cBhvr>
                                        <p:cTn id="12" dur="1" fill="hold">
                                          <p:stCondLst>
                                            <p:cond delay="0"/>
                                          </p:stCondLst>
                                        </p:cTn>
                                        <p:tgtEl>
                                          <p:spTgt spid="28"/>
                                        </p:tgtEl>
                                        <p:attrNameLst>
                                          <p:attrName>style.visibility</p:attrName>
                                        </p:attrNameLst>
                                      </p:cBhvr>
                                      <p:to>
                                        <p:strVal val="visible"/>
                                      </p:to>
                                    </p:set>
                                    <p:anim calcmode="lin" valueType="num">
                                      <p:cBhvr>
                                        <p:cTn id="13" dur="2000" fill="hold"/>
                                        <p:tgtEl>
                                          <p:spTgt spid="28"/>
                                        </p:tgtEl>
                                        <p:attrNameLst>
                                          <p:attrName>ppt_w</p:attrName>
                                        </p:attrNameLst>
                                      </p:cBhvr>
                                      <p:tavLst>
                                        <p:tav tm="0">
                                          <p:val>
                                            <p:fltVal val="0"/>
                                          </p:val>
                                        </p:tav>
                                        <p:tav tm="100000">
                                          <p:val>
                                            <p:strVal val="#ppt_w"/>
                                          </p:val>
                                        </p:tav>
                                      </p:tavLst>
                                    </p:anim>
                                    <p:anim calcmode="lin" valueType="num">
                                      <p:cBhvr>
                                        <p:cTn id="14" dur="2000" fill="hold"/>
                                        <p:tgtEl>
                                          <p:spTgt spid="28"/>
                                        </p:tgtEl>
                                        <p:attrNameLst>
                                          <p:attrName>ppt_h</p:attrName>
                                        </p:attrNameLst>
                                      </p:cBhvr>
                                      <p:tavLst>
                                        <p:tav tm="0">
                                          <p:val>
                                            <p:fltVal val="0"/>
                                          </p:val>
                                        </p:tav>
                                        <p:tav tm="100000">
                                          <p:val>
                                            <p:strVal val="#ppt_h"/>
                                          </p:val>
                                        </p:tav>
                                      </p:tavLst>
                                    </p:anim>
                                    <p:anim calcmode="lin" valueType="num">
                                      <p:cBhvr>
                                        <p:cTn id="15" dur="2000" fill="hold"/>
                                        <p:tgtEl>
                                          <p:spTgt spid="28"/>
                                        </p:tgtEl>
                                        <p:attrNameLst>
                                          <p:attrName>style.rotation</p:attrName>
                                        </p:attrNameLst>
                                      </p:cBhvr>
                                      <p:tavLst>
                                        <p:tav tm="0">
                                          <p:val>
                                            <p:fltVal val="360"/>
                                          </p:val>
                                        </p:tav>
                                        <p:tav tm="100000">
                                          <p:val>
                                            <p:fltVal val="0"/>
                                          </p:val>
                                        </p:tav>
                                      </p:tavLst>
                                    </p:anim>
                                    <p:animEffect transition="in" filter="fade">
                                      <p:cBhvr>
                                        <p:cTn id="16" dur="2000"/>
                                        <p:tgtEl>
                                          <p:spTgt spid="28"/>
                                        </p:tgtEl>
                                      </p:cBhvr>
                                    </p:animEffect>
                                  </p:childTnLst>
                                </p:cTn>
                              </p:par>
                              <p:par>
                                <p:cTn id="17" presetID="49" presetClass="entr" presetSubtype="0" decel="100000" fill="hold" grpId="0" nodeType="withEffect">
                                  <p:stCondLst>
                                    <p:cond delay="0"/>
                                  </p:stCondLst>
                                  <p:iterate type="lt">
                                    <p:tmPct val="0"/>
                                  </p:iterate>
                                  <p:childTnLst>
                                    <p:set>
                                      <p:cBhvr>
                                        <p:cTn id="18" dur="1" fill="hold">
                                          <p:stCondLst>
                                            <p:cond delay="0"/>
                                          </p:stCondLst>
                                        </p:cTn>
                                        <p:tgtEl>
                                          <p:spTgt spid="29"/>
                                        </p:tgtEl>
                                        <p:attrNameLst>
                                          <p:attrName>style.visibility</p:attrName>
                                        </p:attrNameLst>
                                      </p:cBhvr>
                                      <p:to>
                                        <p:strVal val="visible"/>
                                      </p:to>
                                    </p:set>
                                    <p:anim calcmode="lin" valueType="num">
                                      <p:cBhvr>
                                        <p:cTn id="19" dur="2000" fill="hold"/>
                                        <p:tgtEl>
                                          <p:spTgt spid="29"/>
                                        </p:tgtEl>
                                        <p:attrNameLst>
                                          <p:attrName>ppt_w</p:attrName>
                                        </p:attrNameLst>
                                      </p:cBhvr>
                                      <p:tavLst>
                                        <p:tav tm="0">
                                          <p:val>
                                            <p:fltVal val="0"/>
                                          </p:val>
                                        </p:tav>
                                        <p:tav tm="100000">
                                          <p:val>
                                            <p:strVal val="#ppt_w"/>
                                          </p:val>
                                        </p:tav>
                                      </p:tavLst>
                                    </p:anim>
                                    <p:anim calcmode="lin" valueType="num">
                                      <p:cBhvr>
                                        <p:cTn id="20" dur="2000" fill="hold"/>
                                        <p:tgtEl>
                                          <p:spTgt spid="29"/>
                                        </p:tgtEl>
                                        <p:attrNameLst>
                                          <p:attrName>ppt_h</p:attrName>
                                        </p:attrNameLst>
                                      </p:cBhvr>
                                      <p:tavLst>
                                        <p:tav tm="0">
                                          <p:val>
                                            <p:fltVal val="0"/>
                                          </p:val>
                                        </p:tav>
                                        <p:tav tm="100000">
                                          <p:val>
                                            <p:strVal val="#ppt_h"/>
                                          </p:val>
                                        </p:tav>
                                      </p:tavLst>
                                    </p:anim>
                                    <p:anim calcmode="lin" valueType="num">
                                      <p:cBhvr>
                                        <p:cTn id="21" dur="2000" fill="hold"/>
                                        <p:tgtEl>
                                          <p:spTgt spid="29"/>
                                        </p:tgtEl>
                                        <p:attrNameLst>
                                          <p:attrName>style.rotation</p:attrName>
                                        </p:attrNameLst>
                                      </p:cBhvr>
                                      <p:tavLst>
                                        <p:tav tm="0">
                                          <p:val>
                                            <p:fltVal val="360"/>
                                          </p:val>
                                        </p:tav>
                                        <p:tav tm="100000">
                                          <p:val>
                                            <p:fltVal val="0"/>
                                          </p:val>
                                        </p:tav>
                                      </p:tavLst>
                                    </p:anim>
                                    <p:animEffect transition="in" filter="fade">
                                      <p:cBhvr>
                                        <p:cTn id="22" dur="2000"/>
                                        <p:tgtEl>
                                          <p:spTgt spid="29"/>
                                        </p:tgtEl>
                                      </p:cBhvr>
                                    </p:animEffect>
                                  </p:childTnLst>
                                </p:cTn>
                              </p:par>
                              <p:par>
                                <p:cTn id="23" presetID="49" presetClass="entr" presetSubtype="0" decel="100000" fill="hold" grpId="0" nodeType="withEffect">
                                  <p:stCondLst>
                                    <p:cond delay="0"/>
                                  </p:stCondLst>
                                  <p:iterate type="lt">
                                    <p:tmPct val="0"/>
                                  </p:iterate>
                                  <p:childTnLst>
                                    <p:set>
                                      <p:cBhvr>
                                        <p:cTn id="24" dur="1" fill="hold">
                                          <p:stCondLst>
                                            <p:cond delay="0"/>
                                          </p:stCondLst>
                                        </p:cTn>
                                        <p:tgtEl>
                                          <p:spTgt spid="30"/>
                                        </p:tgtEl>
                                        <p:attrNameLst>
                                          <p:attrName>style.visibility</p:attrName>
                                        </p:attrNameLst>
                                      </p:cBhvr>
                                      <p:to>
                                        <p:strVal val="visible"/>
                                      </p:to>
                                    </p:set>
                                    <p:anim calcmode="lin" valueType="num">
                                      <p:cBhvr>
                                        <p:cTn id="25" dur="2000" fill="hold"/>
                                        <p:tgtEl>
                                          <p:spTgt spid="30"/>
                                        </p:tgtEl>
                                        <p:attrNameLst>
                                          <p:attrName>ppt_w</p:attrName>
                                        </p:attrNameLst>
                                      </p:cBhvr>
                                      <p:tavLst>
                                        <p:tav tm="0">
                                          <p:val>
                                            <p:fltVal val="0"/>
                                          </p:val>
                                        </p:tav>
                                        <p:tav tm="100000">
                                          <p:val>
                                            <p:strVal val="#ppt_w"/>
                                          </p:val>
                                        </p:tav>
                                      </p:tavLst>
                                    </p:anim>
                                    <p:anim calcmode="lin" valueType="num">
                                      <p:cBhvr>
                                        <p:cTn id="26" dur="2000" fill="hold"/>
                                        <p:tgtEl>
                                          <p:spTgt spid="30"/>
                                        </p:tgtEl>
                                        <p:attrNameLst>
                                          <p:attrName>ppt_h</p:attrName>
                                        </p:attrNameLst>
                                      </p:cBhvr>
                                      <p:tavLst>
                                        <p:tav tm="0">
                                          <p:val>
                                            <p:fltVal val="0"/>
                                          </p:val>
                                        </p:tav>
                                        <p:tav tm="100000">
                                          <p:val>
                                            <p:strVal val="#ppt_h"/>
                                          </p:val>
                                        </p:tav>
                                      </p:tavLst>
                                    </p:anim>
                                    <p:anim calcmode="lin" valueType="num">
                                      <p:cBhvr>
                                        <p:cTn id="27" dur="2000" fill="hold"/>
                                        <p:tgtEl>
                                          <p:spTgt spid="30"/>
                                        </p:tgtEl>
                                        <p:attrNameLst>
                                          <p:attrName>style.rotation</p:attrName>
                                        </p:attrNameLst>
                                      </p:cBhvr>
                                      <p:tavLst>
                                        <p:tav tm="0">
                                          <p:val>
                                            <p:fltVal val="360"/>
                                          </p:val>
                                        </p:tav>
                                        <p:tav tm="100000">
                                          <p:val>
                                            <p:fltVal val="0"/>
                                          </p:val>
                                        </p:tav>
                                      </p:tavLst>
                                    </p:anim>
                                    <p:animEffect transition="in" filter="fade">
                                      <p:cBhvr>
                                        <p:cTn id="28" dur="2000"/>
                                        <p:tgtEl>
                                          <p:spTgt spid="30"/>
                                        </p:tgtEl>
                                      </p:cBhvr>
                                    </p:animEffect>
                                  </p:childTnLst>
                                </p:cTn>
                              </p:par>
                              <p:par>
                                <p:cTn id="29" presetID="49" presetClass="entr" presetSubtype="0" decel="100000" fill="hold" grpId="0" nodeType="withEffect">
                                  <p:stCondLst>
                                    <p:cond delay="0"/>
                                  </p:stCondLst>
                                  <p:iterate type="lt">
                                    <p:tmPct val="0"/>
                                  </p:iterate>
                                  <p:childTnLst>
                                    <p:set>
                                      <p:cBhvr>
                                        <p:cTn id="30" dur="1" fill="hold">
                                          <p:stCondLst>
                                            <p:cond delay="0"/>
                                          </p:stCondLst>
                                        </p:cTn>
                                        <p:tgtEl>
                                          <p:spTgt spid="31"/>
                                        </p:tgtEl>
                                        <p:attrNameLst>
                                          <p:attrName>style.visibility</p:attrName>
                                        </p:attrNameLst>
                                      </p:cBhvr>
                                      <p:to>
                                        <p:strVal val="visible"/>
                                      </p:to>
                                    </p:set>
                                    <p:anim calcmode="lin" valueType="num">
                                      <p:cBhvr>
                                        <p:cTn id="31" dur="2000" fill="hold"/>
                                        <p:tgtEl>
                                          <p:spTgt spid="31"/>
                                        </p:tgtEl>
                                        <p:attrNameLst>
                                          <p:attrName>ppt_w</p:attrName>
                                        </p:attrNameLst>
                                      </p:cBhvr>
                                      <p:tavLst>
                                        <p:tav tm="0">
                                          <p:val>
                                            <p:fltVal val="0"/>
                                          </p:val>
                                        </p:tav>
                                        <p:tav tm="100000">
                                          <p:val>
                                            <p:strVal val="#ppt_w"/>
                                          </p:val>
                                        </p:tav>
                                      </p:tavLst>
                                    </p:anim>
                                    <p:anim calcmode="lin" valueType="num">
                                      <p:cBhvr>
                                        <p:cTn id="32" dur="2000" fill="hold"/>
                                        <p:tgtEl>
                                          <p:spTgt spid="31"/>
                                        </p:tgtEl>
                                        <p:attrNameLst>
                                          <p:attrName>ppt_h</p:attrName>
                                        </p:attrNameLst>
                                      </p:cBhvr>
                                      <p:tavLst>
                                        <p:tav tm="0">
                                          <p:val>
                                            <p:fltVal val="0"/>
                                          </p:val>
                                        </p:tav>
                                        <p:tav tm="100000">
                                          <p:val>
                                            <p:strVal val="#ppt_h"/>
                                          </p:val>
                                        </p:tav>
                                      </p:tavLst>
                                    </p:anim>
                                    <p:anim calcmode="lin" valueType="num">
                                      <p:cBhvr>
                                        <p:cTn id="33" dur="2000" fill="hold"/>
                                        <p:tgtEl>
                                          <p:spTgt spid="31"/>
                                        </p:tgtEl>
                                        <p:attrNameLst>
                                          <p:attrName>style.rotation</p:attrName>
                                        </p:attrNameLst>
                                      </p:cBhvr>
                                      <p:tavLst>
                                        <p:tav tm="0">
                                          <p:val>
                                            <p:fltVal val="360"/>
                                          </p:val>
                                        </p:tav>
                                        <p:tav tm="100000">
                                          <p:val>
                                            <p:fltVal val="0"/>
                                          </p:val>
                                        </p:tav>
                                      </p:tavLst>
                                    </p:anim>
                                    <p:animEffect transition="in" filter="fade">
                                      <p:cBhvr>
                                        <p:cTn id="34" dur="2000"/>
                                        <p:tgtEl>
                                          <p:spTgt spid="31"/>
                                        </p:tgtEl>
                                      </p:cBhvr>
                                    </p:animEffect>
                                  </p:childTnLst>
                                </p:cTn>
                              </p:par>
                              <p:par>
                                <p:cTn id="35" presetID="49" presetClass="entr" presetSubtype="0" decel="100000" fill="hold" grpId="0" nodeType="withEffect">
                                  <p:stCondLst>
                                    <p:cond delay="0"/>
                                  </p:stCondLst>
                                  <p:iterate type="lt">
                                    <p:tmPct val="0"/>
                                  </p:iterate>
                                  <p:childTnLst>
                                    <p:set>
                                      <p:cBhvr>
                                        <p:cTn id="36" dur="1" fill="hold">
                                          <p:stCondLst>
                                            <p:cond delay="0"/>
                                          </p:stCondLst>
                                        </p:cTn>
                                        <p:tgtEl>
                                          <p:spTgt spid="32"/>
                                        </p:tgtEl>
                                        <p:attrNameLst>
                                          <p:attrName>style.visibility</p:attrName>
                                        </p:attrNameLst>
                                      </p:cBhvr>
                                      <p:to>
                                        <p:strVal val="visible"/>
                                      </p:to>
                                    </p:set>
                                    <p:anim calcmode="lin" valueType="num">
                                      <p:cBhvr>
                                        <p:cTn id="37" dur="2000" fill="hold"/>
                                        <p:tgtEl>
                                          <p:spTgt spid="32"/>
                                        </p:tgtEl>
                                        <p:attrNameLst>
                                          <p:attrName>ppt_w</p:attrName>
                                        </p:attrNameLst>
                                      </p:cBhvr>
                                      <p:tavLst>
                                        <p:tav tm="0">
                                          <p:val>
                                            <p:fltVal val="0"/>
                                          </p:val>
                                        </p:tav>
                                        <p:tav tm="100000">
                                          <p:val>
                                            <p:strVal val="#ppt_w"/>
                                          </p:val>
                                        </p:tav>
                                      </p:tavLst>
                                    </p:anim>
                                    <p:anim calcmode="lin" valueType="num">
                                      <p:cBhvr>
                                        <p:cTn id="38" dur="2000" fill="hold"/>
                                        <p:tgtEl>
                                          <p:spTgt spid="32"/>
                                        </p:tgtEl>
                                        <p:attrNameLst>
                                          <p:attrName>ppt_h</p:attrName>
                                        </p:attrNameLst>
                                      </p:cBhvr>
                                      <p:tavLst>
                                        <p:tav tm="0">
                                          <p:val>
                                            <p:fltVal val="0"/>
                                          </p:val>
                                        </p:tav>
                                        <p:tav tm="100000">
                                          <p:val>
                                            <p:strVal val="#ppt_h"/>
                                          </p:val>
                                        </p:tav>
                                      </p:tavLst>
                                    </p:anim>
                                    <p:anim calcmode="lin" valueType="num">
                                      <p:cBhvr>
                                        <p:cTn id="39" dur="2000" fill="hold"/>
                                        <p:tgtEl>
                                          <p:spTgt spid="32"/>
                                        </p:tgtEl>
                                        <p:attrNameLst>
                                          <p:attrName>style.rotation</p:attrName>
                                        </p:attrNameLst>
                                      </p:cBhvr>
                                      <p:tavLst>
                                        <p:tav tm="0">
                                          <p:val>
                                            <p:fltVal val="360"/>
                                          </p:val>
                                        </p:tav>
                                        <p:tav tm="100000">
                                          <p:val>
                                            <p:fltVal val="0"/>
                                          </p:val>
                                        </p:tav>
                                      </p:tavLst>
                                    </p:anim>
                                    <p:animEffect transition="in" filter="fade">
                                      <p:cBhvr>
                                        <p:cTn id="4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quarter" idx="10"/>
          </p:nvPr>
        </p:nvSpPr>
        <p:spPr/>
        <p:txBody>
          <a:bodyPr/>
          <a:lstStyle/>
          <a:p>
            <a:pPr>
              <a:defRPr/>
            </a:pPr>
            <a:r>
              <a:rPr lang="en-US"/>
              <a:t>© 3M 2009.  All Rights Reserved.</a:t>
            </a:r>
          </a:p>
        </p:txBody>
      </p:sp>
      <p:pic>
        <p:nvPicPr>
          <p:cNvPr id="32771" name="Picture 2"/>
          <p:cNvPicPr>
            <a:picLocks noChangeAspect="1" noChangeArrowheads="1"/>
          </p:cNvPicPr>
          <p:nvPr/>
        </p:nvPicPr>
        <p:blipFill>
          <a:blip r:embed="rId3" cstate="print"/>
          <a:srcRect/>
          <a:stretch>
            <a:fillRect/>
          </a:stretch>
        </p:blipFill>
        <p:spPr bwMode="auto">
          <a:xfrm>
            <a:off x="7112000" y="3505200"/>
            <a:ext cx="1260475" cy="1192213"/>
          </a:xfrm>
          <a:prstGeom prst="rect">
            <a:avLst/>
          </a:prstGeom>
          <a:noFill/>
          <a:ln w="9525">
            <a:noFill/>
            <a:miter lim="800000"/>
            <a:headEnd/>
            <a:tailEnd/>
          </a:ln>
        </p:spPr>
      </p:pic>
      <p:pic>
        <p:nvPicPr>
          <p:cNvPr id="32772" name="Picture 3"/>
          <p:cNvPicPr>
            <a:picLocks noChangeAspect="1" noChangeArrowheads="1"/>
          </p:cNvPicPr>
          <p:nvPr/>
        </p:nvPicPr>
        <p:blipFill>
          <a:blip r:embed="rId4" cstate="print"/>
          <a:srcRect/>
          <a:stretch>
            <a:fillRect/>
          </a:stretch>
        </p:blipFill>
        <p:spPr bwMode="auto">
          <a:xfrm>
            <a:off x="3513138" y="2255838"/>
            <a:ext cx="1943100" cy="831850"/>
          </a:xfrm>
          <a:prstGeom prst="rect">
            <a:avLst/>
          </a:prstGeom>
          <a:noFill/>
          <a:ln w="9525">
            <a:noFill/>
            <a:miter lim="800000"/>
            <a:headEnd/>
            <a:tailEnd/>
          </a:ln>
        </p:spPr>
      </p:pic>
      <p:pic>
        <p:nvPicPr>
          <p:cNvPr id="32773" name="Picture 4"/>
          <p:cNvPicPr>
            <a:picLocks noChangeAspect="1" noChangeArrowheads="1"/>
          </p:cNvPicPr>
          <p:nvPr/>
        </p:nvPicPr>
        <p:blipFill>
          <a:blip r:embed="rId5" cstate="print"/>
          <a:srcRect/>
          <a:stretch>
            <a:fillRect/>
          </a:stretch>
        </p:blipFill>
        <p:spPr bwMode="auto">
          <a:xfrm>
            <a:off x="3751263" y="4505643"/>
            <a:ext cx="1800225" cy="368300"/>
          </a:xfrm>
          <a:prstGeom prst="rect">
            <a:avLst/>
          </a:prstGeom>
          <a:noFill/>
          <a:ln w="9525">
            <a:noFill/>
            <a:miter lim="800000"/>
            <a:headEnd/>
            <a:tailEnd/>
          </a:ln>
        </p:spPr>
      </p:pic>
      <p:pic>
        <p:nvPicPr>
          <p:cNvPr id="32774" name="Picture 5"/>
          <p:cNvPicPr>
            <a:picLocks noChangeAspect="1" noChangeArrowheads="1"/>
          </p:cNvPicPr>
          <p:nvPr/>
        </p:nvPicPr>
        <p:blipFill>
          <a:blip r:embed="rId6" cstate="print"/>
          <a:srcRect/>
          <a:stretch>
            <a:fillRect/>
          </a:stretch>
        </p:blipFill>
        <p:spPr bwMode="auto">
          <a:xfrm>
            <a:off x="3581400" y="3492500"/>
            <a:ext cx="1943100" cy="941388"/>
          </a:xfrm>
          <a:prstGeom prst="rect">
            <a:avLst/>
          </a:prstGeom>
          <a:noFill/>
          <a:ln w="9525">
            <a:noFill/>
            <a:miter lim="800000"/>
            <a:headEnd/>
            <a:tailEnd/>
          </a:ln>
        </p:spPr>
      </p:pic>
      <p:pic>
        <p:nvPicPr>
          <p:cNvPr id="32775" name="Picture 6"/>
          <p:cNvPicPr>
            <a:picLocks noChangeAspect="1" noChangeArrowheads="1"/>
          </p:cNvPicPr>
          <p:nvPr/>
        </p:nvPicPr>
        <p:blipFill>
          <a:blip r:embed="rId7" cstate="print"/>
          <a:srcRect/>
          <a:stretch>
            <a:fillRect/>
          </a:stretch>
        </p:blipFill>
        <p:spPr bwMode="auto">
          <a:xfrm>
            <a:off x="6392863" y="2327275"/>
            <a:ext cx="1800225" cy="528638"/>
          </a:xfrm>
          <a:prstGeom prst="rect">
            <a:avLst/>
          </a:prstGeom>
          <a:noFill/>
          <a:ln w="9525">
            <a:noFill/>
            <a:miter lim="800000"/>
            <a:headEnd/>
            <a:tailEnd/>
          </a:ln>
        </p:spPr>
      </p:pic>
      <p:pic>
        <p:nvPicPr>
          <p:cNvPr id="32776" name="Picture 7"/>
          <p:cNvPicPr>
            <a:picLocks noChangeAspect="1" noChangeArrowheads="1"/>
          </p:cNvPicPr>
          <p:nvPr/>
        </p:nvPicPr>
        <p:blipFill>
          <a:blip r:embed="rId8" cstate="print"/>
          <a:srcRect/>
          <a:stretch>
            <a:fillRect/>
          </a:stretch>
        </p:blipFill>
        <p:spPr bwMode="auto">
          <a:xfrm>
            <a:off x="1144588" y="2039938"/>
            <a:ext cx="1800225" cy="992187"/>
          </a:xfrm>
          <a:prstGeom prst="rect">
            <a:avLst/>
          </a:prstGeom>
          <a:noFill/>
          <a:ln w="9525">
            <a:noFill/>
            <a:miter lim="800000"/>
            <a:headEnd/>
            <a:tailEnd/>
          </a:ln>
        </p:spPr>
      </p:pic>
      <p:pic>
        <p:nvPicPr>
          <p:cNvPr id="32777" name="Picture 8"/>
          <p:cNvPicPr>
            <a:picLocks noChangeAspect="1" noChangeArrowheads="1"/>
          </p:cNvPicPr>
          <p:nvPr/>
        </p:nvPicPr>
        <p:blipFill>
          <a:blip r:embed="rId9" cstate="print"/>
          <a:srcRect/>
          <a:stretch>
            <a:fillRect/>
          </a:stretch>
        </p:blipFill>
        <p:spPr bwMode="auto">
          <a:xfrm>
            <a:off x="1230313" y="3551238"/>
            <a:ext cx="1584325" cy="1260475"/>
          </a:xfrm>
          <a:prstGeom prst="rect">
            <a:avLst/>
          </a:prstGeom>
          <a:noFill/>
          <a:ln w="9525">
            <a:noFill/>
            <a:miter lim="800000"/>
            <a:headEnd/>
            <a:tailEnd/>
          </a:ln>
        </p:spPr>
      </p:pic>
      <p:pic>
        <p:nvPicPr>
          <p:cNvPr id="32778" name="Picture 9"/>
          <p:cNvPicPr>
            <a:picLocks noChangeAspect="1" noChangeArrowheads="1"/>
          </p:cNvPicPr>
          <p:nvPr/>
        </p:nvPicPr>
        <p:blipFill>
          <a:blip r:embed="rId10" cstate="print"/>
          <a:srcRect/>
          <a:stretch>
            <a:fillRect/>
          </a:stretch>
        </p:blipFill>
        <p:spPr bwMode="auto">
          <a:xfrm>
            <a:off x="1189038" y="1057275"/>
            <a:ext cx="1828800" cy="584200"/>
          </a:xfrm>
          <a:prstGeom prst="rect">
            <a:avLst/>
          </a:prstGeom>
          <a:noFill/>
          <a:ln w="9525">
            <a:noFill/>
            <a:miter lim="800000"/>
            <a:headEnd/>
            <a:tailEnd/>
          </a:ln>
        </p:spPr>
      </p:pic>
      <p:pic>
        <p:nvPicPr>
          <p:cNvPr id="32779" name="Picture 10"/>
          <p:cNvPicPr>
            <a:picLocks noChangeAspect="1" noChangeArrowheads="1"/>
          </p:cNvPicPr>
          <p:nvPr/>
        </p:nvPicPr>
        <p:blipFill>
          <a:blip r:embed="rId11" cstate="print"/>
          <a:srcRect/>
          <a:stretch>
            <a:fillRect/>
          </a:stretch>
        </p:blipFill>
        <p:spPr bwMode="auto">
          <a:xfrm>
            <a:off x="1017588" y="4995863"/>
            <a:ext cx="2359025" cy="747713"/>
          </a:xfrm>
          <a:prstGeom prst="rect">
            <a:avLst/>
          </a:prstGeom>
          <a:noFill/>
          <a:ln w="9525">
            <a:noFill/>
            <a:miter lim="800000"/>
            <a:headEnd/>
            <a:tailEnd/>
          </a:ln>
        </p:spPr>
      </p:pic>
      <p:pic>
        <p:nvPicPr>
          <p:cNvPr id="32780" name="Picture 11"/>
          <p:cNvPicPr>
            <a:picLocks noChangeAspect="1" noChangeArrowheads="1"/>
          </p:cNvPicPr>
          <p:nvPr/>
        </p:nvPicPr>
        <p:blipFill>
          <a:blip r:embed="rId12" cstate="print"/>
          <a:srcRect/>
          <a:stretch>
            <a:fillRect/>
          </a:stretch>
        </p:blipFill>
        <p:spPr bwMode="auto">
          <a:xfrm>
            <a:off x="3751263" y="5307012"/>
            <a:ext cx="2332038" cy="265113"/>
          </a:xfrm>
          <a:prstGeom prst="rect">
            <a:avLst/>
          </a:prstGeom>
          <a:noFill/>
          <a:ln w="9525">
            <a:noFill/>
            <a:miter lim="800000"/>
            <a:headEnd/>
            <a:tailEnd/>
          </a:ln>
        </p:spPr>
      </p:pic>
      <p:pic>
        <p:nvPicPr>
          <p:cNvPr id="32781" name="Picture 12" descr="Scotchgard "/>
          <p:cNvPicPr>
            <a:picLocks noChangeAspect="1" noChangeArrowheads="1"/>
          </p:cNvPicPr>
          <p:nvPr/>
        </p:nvPicPr>
        <p:blipFill>
          <a:blip r:embed="rId13" cstate="print"/>
          <a:srcRect/>
          <a:stretch>
            <a:fillRect/>
          </a:stretch>
        </p:blipFill>
        <p:spPr bwMode="auto">
          <a:xfrm>
            <a:off x="6254750" y="1050608"/>
            <a:ext cx="2020888" cy="1098550"/>
          </a:xfrm>
          <a:prstGeom prst="rect">
            <a:avLst/>
          </a:prstGeom>
          <a:noFill/>
          <a:ln w="9525">
            <a:noFill/>
            <a:miter lim="800000"/>
            <a:headEnd/>
            <a:tailEnd/>
          </a:ln>
        </p:spPr>
      </p:pic>
      <p:pic>
        <p:nvPicPr>
          <p:cNvPr id="32782" name="Picture 13" descr="Nomad Logo I blue"/>
          <p:cNvPicPr>
            <a:picLocks noChangeAspect="1" noChangeArrowheads="1"/>
          </p:cNvPicPr>
          <p:nvPr/>
        </p:nvPicPr>
        <p:blipFill>
          <a:blip r:embed="rId14" cstate="print"/>
          <a:srcRect/>
          <a:stretch>
            <a:fillRect/>
          </a:stretch>
        </p:blipFill>
        <p:spPr bwMode="auto">
          <a:xfrm>
            <a:off x="6598920" y="4911726"/>
            <a:ext cx="1798638" cy="603250"/>
          </a:xfrm>
          <a:prstGeom prst="rect">
            <a:avLst/>
          </a:prstGeom>
          <a:noFill/>
          <a:ln w="9525">
            <a:noFill/>
            <a:miter lim="800000"/>
            <a:headEnd/>
            <a:tailEnd/>
          </a:ln>
        </p:spPr>
      </p:pic>
      <p:pic>
        <p:nvPicPr>
          <p:cNvPr id="32784" name="Picture 15"/>
          <p:cNvPicPr>
            <a:picLocks noChangeAspect="1" noChangeArrowheads="1"/>
          </p:cNvPicPr>
          <p:nvPr/>
        </p:nvPicPr>
        <p:blipFill>
          <a:blip r:embed="rId15" cstate="print"/>
          <a:srcRect/>
          <a:stretch>
            <a:fillRect/>
          </a:stretch>
        </p:blipFill>
        <p:spPr bwMode="auto">
          <a:xfrm>
            <a:off x="3619500" y="992188"/>
            <a:ext cx="1801813" cy="1108075"/>
          </a:xfrm>
          <a:prstGeom prst="rect">
            <a:avLst/>
          </a:prstGeom>
          <a:noFill/>
          <a:ln w="9525">
            <a:noFill/>
            <a:miter lim="800000"/>
            <a:headEnd/>
            <a:tailEnd/>
          </a:ln>
        </p:spPr>
      </p:pic>
      <p:pic>
        <p:nvPicPr>
          <p:cNvPr id="685070" name="Picture 14" descr="48 pt logo"/>
          <p:cNvPicPr>
            <a:picLocks noChangeAspect="1" noChangeArrowheads="1"/>
          </p:cNvPicPr>
          <p:nvPr/>
        </p:nvPicPr>
        <p:blipFill>
          <a:blip r:embed="rId16" cstate="print"/>
          <a:srcRect/>
          <a:stretch>
            <a:fillRect/>
          </a:stretch>
        </p:blipFill>
        <p:spPr bwMode="auto">
          <a:xfrm>
            <a:off x="489508" y="1000126"/>
            <a:ext cx="8502092" cy="47434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85070"/>
                                        </p:tgtEl>
                                        <p:attrNameLst>
                                          <p:attrName>style.visibility</p:attrName>
                                        </p:attrNameLst>
                                      </p:cBhvr>
                                      <p:to>
                                        <p:strVal val="visible"/>
                                      </p:to>
                                    </p:set>
                                    <p:anim calcmode="lin" valueType="num">
                                      <p:cBhvr additive="base">
                                        <p:cTn id="7" dur="500" fill="hold"/>
                                        <p:tgtEl>
                                          <p:spTgt spid="685070"/>
                                        </p:tgtEl>
                                        <p:attrNameLst>
                                          <p:attrName>ppt_x</p:attrName>
                                        </p:attrNameLst>
                                      </p:cBhvr>
                                      <p:tavLst>
                                        <p:tav tm="0">
                                          <p:val>
                                            <p:strVal val="#ppt_x"/>
                                          </p:val>
                                        </p:tav>
                                        <p:tav tm="100000">
                                          <p:val>
                                            <p:strVal val="#ppt_x"/>
                                          </p:val>
                                        </p:tav>
                                      </p:tavLst>
                                    </p:anim>
                                    <p:anim calcmode="lin" valueType="num">
                                      <p:cBhvr additive="base">
                                        <p:cTn id="8" dur="500" fill="hold"/>
                                        <p:tgtEl>
                                          <p:spTgt spid="6850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31550" y="561400"/>
            <a:ext cx="6048840" cy="923330"/>
          </a:xfrm>
          <a:prstGeom prst="rect">
            <a:avLst/>
          </a:prstGeom>
        </p:spPr>
        <p:txBody>
          <a:bodyPr wrap="square">
            <a:spAutoFit/>
          </a:bodyPr>
          <a:lstStyle/>
          <a:p>
            <a:pPr algn="ctr"/>
            <a:r>
              <a:rPr lang="en-US" b="1" dirty="0" smtClean="0">
                <a:solidFill>
                  <a:schemeClr val="tx1"/>
                </a:solidFill>
                <a:effectLst>
                  <a:outerShdw blurRad="38100" dist="38100" dir="2700000" algn="tl">
                    <a:srgbClr val="000000">
                      <a:alpha val="43137"/>
                    </a:srgbClr>
                  </a:outerShdw>
                </a:effectLst>
              </a:rPr>
              <a:t>HR</a:t>
            </a:r>
            <a:r>
              <a:rPr lang="en-US" dirty="0" smtClean="0">
                <a:solidFill>
                  <a:schemeClr val="tx1"/>
                </a:solidFill>
                <a:effectLst>
                  <a:outerShdw blurRad="38100" dist="38100" dir="2700000" algn="tl">
                    <a:srgbClr val="000000">
                      <a:alpha val="43137"/>
                    </a:srgbClr>
                  </a:outerShdw>
                </a:effectLst>
              </a:rPr>
              <a:t> </a:t>
            </a:r>
            <a:r>
              <a:rPr lang="en-US" dirty="0" err="1" smtClean="0">
                <a:solidFill>
                  <a:schemeClr val="tx1"/>
                </a:solidFill>
              </a:rPr>
              <a:t>protagonista</a:t>
            </a:r>
            <a:endParaRPr lang="en-US" dirty="0" smtClean="0">
              <a:solidFill>
                <a:schemeClr val="tx1"/>
              </a:solidFill>
            </a:endParaRPr>
          </a:p>
          <a:p>
            <a:pPr algn="ctr"/>
            <a:r>
              <a:rPr lang="en-US" dirty="0" err="1" smtClean="0">
                <a:solidFill>
                  <a:schemeClr val="tx1"/>
                </a:solidFill>
              </a:rPr>
              <a:t>tra</a:t>
            </a: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smtClean="0">
                <a:solidFill>
                  <a:srgbClr val="0066CC"/>
                </a:solidFill>
                <a:effectLst>
                  <a:outerShdw blurRad="38100" dist="38100" dir="2700000" algn="tl">
                    <a:srgbClr val="000000">
                      <a:alpha val="43137"/>
                    </a:srgbClr>
                  </a:outerShdw>
                </a:effectLst>
              </a:rPr>
              <a:t>EXECUTION</a:t>
            </a:r>
            <a:r>
              <a:rPr lang="en-US" dirty="0" smtClean="0">
                <a:solidFill>
                  <a:srgbClr val="0066CC"/>
                </a:solidFill>
                <a:effectLst>
                  <a:outerShdw blurRad="38100" dist="38100" dir="2700000" algn="tl">
                    <a:srgbClr val="000000">
                      <a:alpha val="43137"/>
                    </a:srgbClr>
                  </a:outerShdw>
                </a:effectLst>
              </a:rPr>
              <a:t> </a:t>
            </a:r>
            <a:r>
              <a:rPr lang="en-US" dirty="0" smtClean="0">
                <a:solidFill>
                  <a:schemeClr val="tx1"/>
                </a:solidFill>
              </a:rPr>
              <a:t>e</a:t>
            </a: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smtClean="0">
                <a:solidFill>
                  <a:srgbClr val="EC0ECC"/>
                </a:solidFill>
                <a:effectLst>
                  <a:outerShdw blurRad="38100" dist="38100" dir="2700000" algn="tl">
                    <a:srgbClr val="000000">
                      <a:alpha val="43137"/>
                    </a:srgbClr>
                  </a:outerShdw>
                </a:effectLst>
              </a:rPr>
              <a:t>INNOVATION</a:t>
            </a:r>
          </a:p>
        </p:txBody>
      </p:sp>
      <p:sp>
        <p:nvSpPr>
          <p:cNvPr id="21" name="Rectangle 20"/>
          <p:cNvSpPr/>
          <p:nvPr/>
        </p:nvSpPr>
        <p:spPr bwMode="auto">
          <a:xfrm>
            <a:off x="1187530" y="1700760"/>
            <a:ext cx="2880400" cy="504070"/>
          </a:xfrm>
          <a:prstGeom prst="rect">
            <a:avLst/>
          </a:prstGeom>
          <a:solidFill>
            <a:schemeClr val="bg1">
              <a:alpha val="7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r>
              <a:rPr lang="it-IT" sz="1600" dirty="0" smtClean="0">
                <a:solidFill>
                  <a:srgbClr val="0066CC"/>
                </a:solidFill>
              </a:rPr>
              <a:t>Presidio obiettivi a breve termine</a:t>
            </a:r>
            <a:endParaRPr lang="it-IT" sz="1600" dirty="0">
              <a:solidFill>
                <a:srgbClr val="0066CC"/>
              </a:solidFill>
            </a:endParaRPr>
          </a:p>
        </p:txBody>
      </p:sp>
      <p:sp>
        <p:nvSpPr>
          <p:cNvPr id="22" name="Rectangle 21"/>
          <p:cNvSpPr/>
          <p:nvPr/>
        </p:nvSpPr>
        <p:spPr bwMode="auto">
          <a:xfrm>
            <a:off x="1187530" y="2348850"/>
            <a:ext cx="2880400" cy="504070"/>
          </a:xfrm>
          <a:prstGeom prst="rect">
            <a:avLst/>
          </a:prstGeom>
          <a:solidFill>
            <a:schemeClr val="bg1">
              <a:alpha val="7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r>
              <a:rPr lang="it-IT" sz="1600" dirty="0" smtClean="0">
                <a:solidFill>
                  <a:srgbClr val="0066CC"/>
                </a:solidFill>
              </a:rPr>
              <a:t>Richiede:</a:t>
            </a:r>
          </a:p>
          <a:p>
            <a:pPr algn="ctr"/>
            <a:r>
              <a:rPr lang="it-IT" sz="1600" dirty="0" smtClean="0">
                <a:solidFill>
                  <a:srgbClr val="0066CC"/>
                </a:solidFill>
              </a:rPr>
              <a:t> </a:t>
            </a:r>
            <a:r>
              <a:rPr lang="it-IT" sz="1600" i="1" dirty="0" smtClean="0">
                <a:solidFill>
                  <a:srgbClr val="0066CC"/>
                </a:solidFill>
              </a:rPr>
              <a:t>rapidità</a:t>
            </a:r>
            <a:r>
              <a:rPr lang="it-IT" sz="1600" dirty="0" smtClean="0">
                <a:solidFill>
                  <a:srgbClr val="0066CC"/>
                </a:solidFill>
              </a:rPr>
              <a:t>, </a:t>
            </a:r>
            <a:r>
              <a:rPr lang="it-IT" sz="1600" i="1" dirty="0" smtClean="0">
                <a:solidFill>
                  <a:srgbClr val="0066CC"/>
                </a:solidFill>
              </a:rPr>
              <a:t>efficacia</a:t>
            </a:r>
            <a:r>
              <a:rPr lang="it-IT" sz="1600" dirty="0" smtClean="0">
                <a:solidFill>
                  <a:srgbClr val="0066CC"/>
                </a:solidFill>
              </a:rPr>
              <a:t>, </a:t>
            </a:r>
            <a:r>
              <a:rPr lang="it-IT" sz="1600" i="1" dirty="0" smtClean="0">
                <a:solidFill>
                  <a:srgbClr val="0066CC"/>
                </a:solidFill>
              </a:rPr>
              <a:t>affidabilità</a:t>
            </a:r>
          </a:p>
        </p:txBody>
      </p:sp>
      <p:sp>
        <p:nvSpPr>
          <p:cNvPr id="23" name="Rectangle 22"/>
          <p:cNvSpPr/>
          <p:nvPr/>
        </p:nvSpPr>
        <p:spPr bwMode="auto">
          <a:xfrm>
            <a:off x="1187530" y="2996940"/>
            <a:ext cx="2880400" cy="504070"/>
          </a:xfrm>
          <a:prstGeom prst="rect">
            <a:avLst/>
          </a:prstGeom>
          <a:solidFill>
            <a:schemeClr val="bg1">
              <a:alpha val="7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r>
              <a:rPr lang="it-IT" sz="1600" dirty="0" smtClean="0">
                <a:solidFill>
                  <a:srgbClr val="0066CC"/>
                </a:solidFill>
              </a:rPr>
              <a:t>Focus prevalente su</a:t>
            </a:r>
          </a:p>
          <a:p>
            <a:pPr algn="ctr"/>
            <a:r>
              <a:rPr lang="it-IT" sz="1600" dirty="0" smtClean="0">
                <a:solidFill>
                  <a:srgbClr val="0066CC"/>
                </a:solidFill>
              </a:rPr>
              <a:t> costi, produttività ed efficienza</a:t>
            </a:r>
            <a:endParaRPr lang="it-IT" sz="1600" dirty="0">
              <a:solidFill>
                <a:srgbClr val="0066CC"/>
              </a:solidFill>
            </a:endParaRPr>
          </a:p>
        </p:txBody>
      </p:sp>
      <p:sp>
        <p:nvSpPr>
          <p:cNvPr id="24" name="Rectangle 23"/>
          <p:cNvSpPr/>
          <p:nvPr/>
        </p:nvSpPr>
        <p:spPr bwMode="auto">
          <a:xfrm>
            <a:off x="5364110" y="1700760"/>
            <a:ext cx="2880400" cy="504070"/>
          </a:xfrm>
          <a:prstGeom prst="rect">
            <a:avLst/>
          </a:prstGeom>
          <a:solidFill>
            <a:schemeClr val="bg1">
              <a:alpha val="7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r>
              <a:rPr lang="it-IT" sz="1600" dirty="0" smtClean="0">
                <a:solidFill>
                  <a:srgbClr val="EC0ECC"/>
                </a:solidFill>
              </a:rPr>
              <a:t>Presidio strategie a lungo termine, sviluppo di </a:t>
            </a:r>
            <a:r>
              <a:rPr lang="it-IT" sz="1600" b="1" dirty="0" smtClean="0">
                <a:solidFill>
                  <a:srgbClr val="EC0ECC"/>
                </a:solidFill>
              </a:rPr>
              <a:t>nuove soluzioni</a:t>
            </a:r>
            <a:endParaRPr lang="it-IT" sz="1600" b="1" dirty="0">
              <a:solidFill>
                <a:srgbClr val="EC0ECC"/>
              </a:solidFill>
            </a:endParaRPr>
          </a:p>
        </p:txBody>
      </p:sp>
      <p:sp>
        <p:nvSpPr>
          <p:cNvPr id="25" name="Rectangle 24"/>
          <p:cNvSpPr/>
          <p:nvPr/>
        </p:nvSpPr>
        <p:spPr bwMode="auto">
          <a:xfrm>
            <a:off x="5364110" y="2348850"/>
            <a:ext cx="2880400" cy="504070"/>
          </a:xfrm>
          <a:prstGeom prst="rect">
            <a:avLst/>
          </a:prstGeom>
          <a:solidFill>
            <a:schemeClr val="bg1">
              <a:alpha val="7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r>
              <a:rPr lang="it-IT" sz="1600" dirty="0" smtClean="0">
                <a:solidFill>
                  <a:srgbClr val="EC0ECC"/>
                </a:solidFill>
              </a:rPr>
              <a:t>Richiede:</a:t>
            </a:r>
          </a:p>
          <a:p>
            <a:pPr algn="ctr"/>
            <a:r>
              <a:rPr lang="it-IT" sz="1600" i="1" dirty="0" smtClean="0">
                <a:solidFill>
                  <a:srgbClr val="EC0ECC"/>
                </a:solidFill>
              </a:rPr>
              <a:t>coraggio</a:t>
            </a:r>
            <a:r>
              <a:rPr lang="it-IT" sz="1600" dirty="0" smtClean="0">
                <a:solidFill>
                  <a:srgbClr val="EC0ECC"/>
                </a:solidFill>
              </a:rPr>
              <a:t>, </a:t>
            </a:r>
            <a:r>
              <a:rPr lang="it-IT" sz="1600" i="1" dirty="0" smtClean="0">
                <a:solidFill>
                  <a:srgbClr val="EC0ECC"/>
                </a:solidFill>
              </a:rPr>
              <a:t>discontinuità</a:t>
            </a:r>
            <a:r>
              <a:rPr lang="it-IT" sz="1600" dirty="0" smtClean="0">
                <a:solidFill>
                  <a:srgbClr val="EC0ECC"/>
                </a:solidFill>
              </a:rPr>
              <a:t>, </a:t>
            </a:r>
            <a:r>
              <a:rPr lang="it-IT" sz="1600" i="1" dirty="0" smtClean="0">
                <a:solidFill>
                  <a:srgbClr val="EC0ECC"/>
                </a:solidFill>
              </a:rPr>
              <a:t>visione</a:t>
            </a:r>
          </a:p>
        </p:txBody>
      </p:sp>
      <p:sp>
        <p:nvSpPr>
          <p:cNvPr id="26" name="Rectangle 25"/>
          <p:cNvSpPr/>
          <p:nvPr/>
        </p:nvSpPr>
        <p:spPr bwMode="auto">
          <a:xfrm>
            <a:off x="5364110" y="2996940"/>
            <a:ext cx="2880400" cy="648090"/>
          </a:xfrm>
          <a:prstGeom prst="rect">
            <a:avLst/>
          </a:prstGeom>
          <a:solidFill>
            <a:schemeClr val="bg1">
              <a:alpha val="7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r>
              <a:rPr lang="it-IT" sz="1600" dirty="0" smtClean="0">
                <a:solidFill>
                  <a:srgbClr val="EC0ECC"/>
                </a:solidFill>
              </a:rPr>
              <a:t>Focus prevalente su </a:t>
            </a:r>
          </a:p>
          <a:p>
            <a:pPr algn="ctr"/>
            <a:r>
              <a:rPr lang="it-IT" sz="1600" dirty="0" smtClean="0">
                <a:solidFill>
                  <a:srgbClr val="EC0ECC"/>
                </a:solidFill>
              </a:rPr>
              <a:t>sviluppo, crescita sostenibile e clima/motivazione</a:t>
            </a:r>
            <a:endParaRPr lang="it-IT" sz="1600" dirty="0">
              <a:solidFill>
                <a:srgbClr val="EC0ECC"/>
              </a:solidFill>
            </a:endParaRPr>
          </a:p>
        </p:txBody>
      </p:sp>
      <p:sp>
        <p:nvSpPr>
          <p:cNvPr id="27" name="TextBox 26"/>
          <p:cNvSpPr txBox="1"/>
          <p:nvPr/>
        </p:nvSpPr>
        <p:spPr>
          <a:xfrm>
            <a:off x="827480" y="3933070"/>
            <a:ext cx="7849090" cy="2031325"/>
          </a:xfrm>
          <a:prstGeom prst="rect">
            <a:avLst/>
          </a:prstGeom>
          <a:noFill/>
        </p:spPr>
        <p:txBody>
          <a:bodyPr wrap="square" rtlCol="0">
            <a:spAutoFit/>
          </a:bodyPr>
          <a:lstStyle/>
          <a:p>
            <a:pPr>
              <a:lnSpc>
                <a:spcPct val="150000"/>
              </a:lnSpc>
            </a:pPr>
            <a:r>
              <a:rPr lang="it-IT" sz="2000" dirty="0" smtClean="0">
                <a:solidFill>
                  <a:schemeClr val="tx1"/>
                </a:solidFill>
              </a:rPr>
              <a:t>Soprattutto in tempi di crisi:</a:t>
            </a:r>
          </a:p>
          <a:p>
            <a:pPr>
              <a:lnSpc>
                <a:spcPct val="150000"/>
              </a:lnSpc>
              <a:buFont typeface="Arial" pitchFamily="34" charset="0"/>
              <a:buChar char="•"/>
            </a:pPr>
            <a:r>
              <a:rPr lang="it-IT" sz="1600" dirty="0" smtClean="0">
                <a:solidFill>
                  <a:schemeClr val="tx1"/>
                </a:solidFill>
              </a:rPr>
              <a:t> </a:t>
            </a:r>
            <a:r>
              <a:rPr lang="it-IT" sz="1600" b="1" dirty="0" smtClean="0">
                <a:solidFill>
                  <a:schemeClr val="tx1"/>
                </a:solidFill>
              </a:rPr>
              <a:t>HR</a:t>
            </a:r>
            <a:r>
              <a:rPr lang="it-IT" sz="1600" dirty="0" smtClean="0">
                <a:solidFill>
                  <a:schemeClr val="tx1"/>
                </a:solidFill>
              </a:rPr>
              <a:t> che considera il “</a:t>
            </a:r>
            <a:r>
              <a:rPr lang="it-IT" sz="1600" dirty="0" smtClean="0">
                <a:solidFill>
                  <a:schemeClr val="tx1"/>
                </a:solidFill>
                <a:effectLst>
                  <a:outerShdw blurRad="38100" dist="38100" dir="2700000" algn="tl">
                    <a:srgbClr val="000000">
                      <a:alpha val="43137"/>
                    </a:srgbClr>
                  </a:outerShdw>
                </a:effectLst>
              </a:rPr>
              <a:t>CAPITALE UMANO</a:t>
            </a:r>
            <a:r>
              <a:rPr lang="it-IT" sz="1600" dirty="0" smtClean="0">
                <a:solidFill>
                  <a:schemeClr val="tx1"/>
                </a:solidFill>
              </a:rPr>
              <a:t>” come fattore fondamentale di successo dell’impresa</a:t>
            </a:r>
          </a:p>
          <a:p>
            <a:pPr>
              <a:lnSpc>
                <a:spcPct val="150000"/>
              </a:lnSpc>
              <a:buFont typeface="Arial" pitchFamily="34" charset="0"/>
              <a:buChar char="•"/>
            </a:pPr>
            <a:r>
              <a:rPr lang="it-IT" sz="1600" dirty="0" smtClean="0">
                <a:solidFill>
                  <a:schemeClr val="tx1"/>
                </a:solidFill>
              </a:rPr>
              <a:t> </a:t>
            </a:r>
            <a:r>
              <a:rPr lang="it-IT" sz="1600" b="1" dirty="0" smtClean="0">
                <a:solidFill>
                  <a:schemeClr val="tx1"/>
                </a:solidFill>
              </a:rPr>
              <a:t>HR</a:t>
            </a:r>
            <a:r>
              <a:rPr lang="it-IT" sz="1600" dirty="0" smtClean="0">
                <a:solidFill>
                  <a:schemeClr val="tx1"/>
                </a:solidFill>
              </a:rPr>
              <a:t> capace di </a:t>
            </a:r>
            <a:r>
              <a:rPr lang="it-IT" sz="1600" dirty="0" smtClean="0">
                <a:solidFill>
                  <a:schemeClr val="tx1"/>
                </a:solidFill>
                <a:effectLst>
                  <a:outerShdw blurRad="38100" dist="38100" dir="2700000" algn="tl">
                    <a:srgbClr val="000000">
                      <a:alpha val="43137"/>
                    </a:srgbClr>
                  </a:outerShdw>
                </a:effectLst>
              </a:rPr>
              <a:t>INFLUENZARE ed INCIDERE </a:t>
            </a:r>
            <a:r>
              <a:rPr lang="it-IT" sz="1600" dirty="0" smtClean="0">
                <a:solidFill>
                  <a:schemeClr val="tx1"/>
                </a:solidFill>
              </a:rPr>
              <a:t>sulle strategie e decisioni dell’impresa</a:t>
            </a:r>
          </a:p>
          <a:p>
            <a:pPr>
              <a:lnSpc>
                <a:spcPct val="150000"/>
              </a:lnSpc>
              <a:buFont typeface="Arial" pitchFamily="34" charset="0"/>
              <a:buChar char="•"/>
            </a:pPr>
            <a:r>
              <a:rPr lang="it-IT" sz="1600" dirty="0" smtClean="0">
                <a:solidFill>
                  <a:schemeClr val="tx1"/>
                </a:solidFill>
              </a:rPr>
              <a:t> </a:t>
            </a:r>
            <a:r>
              <a:rPr lang="it-IT" sz="1600" b="1" dirty="0" smtClean="0">
                <a:solidFill>
                  <a:schemeClr val="tx1"/>
                </a:solidFill>
              </a:rPr>
              <a:t>HR</a:t>
            </a:r>
            <a:r>
              <a:rPr lang="it-IT" sz="1600" dirty="0" smtClean="0">
                <a:solidFill>
                  <a:schemeClr val="tx1"/>
                </a:solidFill>
              </a:rPr>
              <a:t> che crea </a:t>
            </a:r>
            <a:r>
              <a:rPr lang="it-IT" sz="1600" dirty="0" smtClean="0">
                <a:solidFill>
                  <a:schemeClr val="tx1"/>
                </a:solidFill>
                <a:effectLst>
                  <a:outerShdw blurRad="38100" dist="38100" dir="2700000" algn="tl">
                    <a:srgbClr val="000000">
                      <a:alpha val="43137"/>
                    </a:srgbClr>
                  </a:outerShdw>
                </a:effectLst>
              </a:rPr>
              <a:t>VALORE</a:t>
            </a:r>
            <a:r>
              <a:rPr lang="it-IT" sz="1600" dirty="0" smtClean="0">
                <a:solidFill>
                  <a:schemeClr val="tx1"/>
                </a:solidFill>
              </a:rPr>
              <a:t>, non “amministra” solamente</a:t>
            </a:r>
          </a:p>
          <a:p>
            <a:pPr>
              <a:lnSpc>
                <a:spcPct val="150000"/>
              </a:lnSpc>
              <a:buFont typeface="Arial" pitchFamily="34" charset="0"/>
              <a:buChar char="•"/>
            </a:pPr>
            <a:r>
              <a:rPr lang="it-IT" sz="1600" dirty="0" smtClean="0">
                <a:solidFill>
                  <a:schemeClr val="tx1"/>
                </a:solidFill>
              </a:rPr>
              <a:t> </a:t>
            </a:r>
            <a:r>
              <a:rPr lang="it-IT" sz="1600" b="1" dirty="0" smtClean="0">
                <a:solidFill>
                  <a:schemeClr val="tx1"/>
                </a:solidFill>
              </a:rPr>
              <a:t>HR</a:t>
            </a:r>
            <a:r>
              <a:rPr lang="it-IT" sz="1600" dirty="0" smtClean="0">
                <a:solidFill>
                  <a:schemeClr val="tx1"/>
                </a:solidFill>
              </a:rPr>
              <a:t> profondamente </a:t>
            </a:r>
            <a:r>
              <a:rPr lang="it-IT" sz="1600" dirty="0" smtClean="0">
                <a:solidFill>
                  <a:schemeClr val="tx1"/>
                </a:solidFill>
                <a:effectLst>
                  <a:outerShdw blurRad="38100" dist="38100" dir="2700000" algn="tl">
                    <a:srgbClr val="000000">
                      <a:alpha val="43137"/>
                    </a:srgbClr>
                  </a:outerShdw>
                </a:effectLst>
              </a:rPr>
              <a:t>ETICA</a:t>
            </a:r>
            <a:r>
              <a:rPr lang="it-IT" sz="1600" dirty="0" smtClean="0">
                <a:solidFill>
                  <a:schemeClr val="tx1"/>
                </a:solidFill>
              </a:rPr>
              <a:t>, che promuove equità, trasparenza, rispetto e meritocrazia</a:t>
            </a:r>
            <a:endParaRPr lang="it-IT" sz="1600" dirty="0">
              <a:solidFill>
                <a:schemeClr val="tx1"/>
              </a:solidFill>
            </a:endParaRPr>
          </a:p>
        </p:txBody>
      </p:sp>
      <p:sp>
        <p:nvSpPr>
          <p:cNvPr id="13" name="Left-Right Arrow 12"/>
          <p:cNvSpPr/>
          <p:nvPr/>
        </p:nvSpPr>
        <p:spPr bwMode="auto">
          <a:xfrm>
            <a:off x="4231708" y="1772770"/>
            <a:ext cx="1008140" cy="432060"/>
          </a:xfrm>
          <a:prstGeom prst="leftRightArrow">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75000"/>
              </a:lnSpc>
              <a:spcBef>
                <a:spcPct val="0"/>
              </a:spcBef>
              <a:spcAft>
                <a:spcPct val="0"/>
              </a:spcAft>
              <a:buClrTx/>
              <a:buSzTx/>
              <a:buFontTx/>
              <a:buNone/>
              <a:tabLst/>
            </a:pPr>
            <a:endParaRPr kumimoji="0" lang="it-IT" sz="3600" b="1" i="0" u="none" strike="noStrike" normalizeH="0" baseline="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Narrow" pitchFamily="34" charset="0"/>
              <a:cs typeface="Arial" charset="0"/>
            </a:endParaRPr>
          </a:p>
        </p:txBody>
      </p:sp>
      <p:sp>
        <p:nvSpPr>
          <p:cNvPr id="14" name="Left-Right Arrow 13"/>
          <p:cNvSpPr/>
          <p:nvPr/>
        </p:nvSpPr>
        <p:spPr bwMode="auto">
          <a:xfrm>
            <a:off x="4225013" y="2420860"/>
            <a:ext cx="1008140" cy="432060"/>
          </a:xfrm>
          <a:prstGeom prst="leftRightArrow">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75000"/>
              </a:lnSpc>
              <a:spcBef>
                <a:spcPct val="0"/>
              </a:spcBef>
              <a:spcAft>
                <a:spcPct val="0"/>
              </a:spcAft>
              <a:buClrTx/>
              <a:buSzTx/>
              <a:buFontTx/>
              <a:buNone/>
              <a:tabLst/>
            </a:pPr>
            <a:endParaRPr kumimoji="0" lang="it-IT" sz="3600" b="1" i="0" u="none" strike="noStrike" normalizeH="0" baseline="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Narrow" pitchFamily="34" charset="0"/>
              <a:cs typeface="Arial" charset="0"/>
            </a:endParaRPr>
          </a:p>
        </p:txBody>
      </p:sp>
      <p:sp>
        <p:nvSpPr>
          <p:cNvPr id="16" name="Left-Right Arrow 15"/>
          <p:cNvSpPr/>
          <p:nvPr/>
        </p:nvSpPr>
        <p:spPr bwMode="auto">
          <a:xfrm>
            <a:off x="4238076" y="3068950"/>
            <a:ext cx="1008140" cy="432060"/>
          </a:xfrm>
          <a:prstGeom prst="leftRightArrow">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75000"/>
              </a:lnSpc>
              <a:spcBef>
                <a:spcPct val="0"/>
              </a:spcBef>
              <a:spcAft>
                <a:spcPct val="0"/>
              </a:spcAft>
              <a:buClrTx/>
              <a:buSzTx/>
              <a:buFontTx/>
              <a:buNone/>
              <a:tabLst/>
            </a:pPr>
            <a:endParaRPr kumimoji="0" lang="it-IT" sz="3600" b="1" i="0" u="none" strike="noStrike" normalizeH="0" baseline="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Narrow" pitchFamily="34" charset="0"/>
              <a:cs typeface="Arial" charset="0"/>
            </a:endParaRPr>
          </a:p>
        </p:txBody>
      </p:sp>
      <p:pic>
        <p:nvPicPr>
          <p:cNvPr id="7173" name="Picture 5"/>
          <p:cNvPicPr>
            <a:picLocks noChangeAspect="1" noChangeArrowheads="1"/>
          </p:cNvPicPr>
          <p:nvPr/>
        </p:nvPicPr>
        <p:blipFill>
          <a:blip r:embed="rId3" cstate="print"/>
          <a:srcRect/>
          <a:stretch>
            <a:fillRect/>
          </a:stretch>
        </p:blipFill>
        <p:spPr bwMode="auto">
          <a:xfrm>
            <a:off x="7020340" y="0"/>
            <a:ext cx="2123660" cy="95222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7">
                                            <p:txEl>
                                              <p:pRg st="0" end="0"/>
                                            </p:txEl>
                                          </p:spTgt>
                                        </p:tgtEl>
                                        <p:attrNameLst>
                                          <p:attrName>style.visibility</p:attrName>
                                        </p:attrNameLst>
                                      </p:cBhvr>
                                      <p:to>
                                        <p:strVal val="visible"/>
                                      </p:to>
                                    </p:set>
                                    <p:animEffect transition="in" filter="blinds(horizontal)">
                                      <p:cBhvr>
                                        <p:cTn id="40" dur="500"/>
                                        <p:tgtEl>
                                          <p:spTgt spid="2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animEffect transition="in" filter="blinds(horizontal)">
                                      <p:cBhvr>
                                        <p:cTn id="45" dur="500"/>
                                        <p:tgtEl>
                                          <p:spTgt spid="27">
                                            <p:txEl>
                                              <p:pRg st="1" end="1"/>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27">
                                            <p:txEl>
                                              <p:pRg st="2" end="2"/>
                                            </p:txEl>
                                          </p:spTgt>
                                        </p:tgtEl>
                                        <p:attrNameLst>
                                          <p:attrName>style.visibility</p:attrName>
                                        </p:attrNameLst>
                                      </p:cBhvr>
                                      <p:to>
                                        <p:strVal val="visible"/>
                                      </p:to>
                                    </p:set>
                                    <p:animEffect transition="in" filter="blinds(horizontal)">
                                      <p:cBhvr>
                                        <p:cTn id="48" dur="500"/>
                                        <p:tgtEl>
                                          <p:spTgt spid="27">
                                            <p:txEl>
                                              <p:pRg st="2" end="2"/>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animEffect transition="in" filter="blinds(horizontal)">
                                      <p:cBhvr>
                                        <p:cTn id="51" dur="500"/>
                                        <p:tgtEl>
                                          <p:spTgt spid="27">
                                            <p:txEl>
                                              <p:pRg st="3" end="3"/>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27">
                                            <p:txEl>
                                              <p:pRg st="4" end="4"/>
                                            </p:txEl>
                                          </p:spTgt>
                                        </p:tgtEl>
                                        <p:attrNameLst>
                                          <p:attrName>style.visibility</p:attrName>
                                        </p:attrNameLst>
                                      </p:cBhvr>
                                      <p:to>
                                        <p:strVal val="visible"/>
                                      </p:to>
                                    </p:set>
                                    <p:animEffect transition="in" filter="blinds(horizontal)">
                                      <p:cBhvr>
                                        <p:cTn id="54"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13" grpId="0" animBg="1"/>
      <p:bldP spid="14"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OPGA8aS8Em9M5E7rBtSi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gQ9FFKlTkeElzCsGJArh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eleVuRD2YUempezYjclwY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nY_Jt3UEdkmikdAVTS9l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8cF2ex2k9kGiaJZxV_Sl9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sdSrzuzxsk6P_RGrGOQmp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4FZa5VUx5Em8N6WLCsAKr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jjJ7xQn520qOK_uWjtfgc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PTyRVcgWyEieWZAzKQJYu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M4OQUv9Lt022F45VY3cy4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ctUbl938gUy9FIKWejD43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M12M8S0O0.McHi9S97o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GsQXD5_.ECZQ6MhwUXKW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EgmM9WBPdku943BZPwSez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ahkbJflawk2lA3xAtVtVX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bzANXkJpG0i8.1f5oEYM4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NVXmOmzlUaOfwqFgTFQG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K652JP8OdE2cGqLQ6OkVM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kBPc2WAWg0aHOVPiWVR1f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SOVMvYe9FEG085H5yh4dv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ZUcu1rNsr0ibm_y8pNHHf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2xD5BIY1SE.9yAEMc3sG.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X23cX1PAA0S_uYGP5C5eY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2UMH2eXF0G7e.Nbyh8M.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p3curzS7qEqlpDTmPqIU6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toq_gHdllES02FX_e_U1g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0ok2nllYEqlFOaJNoDHr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7CiHfx.CxkiOp4JfSTeHs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BmwItJ6v2USmMz2kFU2lb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lo3hG19zF0KMlzSmjxpGl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mDyeyFs5jEWOUd2XIW.Uu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9f42JA364UGjQyJSga5iN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rIoDNUjEOUukEzX.onlpA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UP3H.le.pUWkBod1GlA0d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1oMcNTwiSkatsF.AoRTB7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xnmNeL6sQU2JVRFYIGvsb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MGB0d5zX.UizWQQ5o.RHn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cwSa7kTkoU6nEEUHaZgCG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qzjgakWcEC74MXqYjkPV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3xfheMQ7VEuCdcgEuxl7c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hWYK.CqN0manaeHbIOKJ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m8ONDNa1akuRPFRr7w2g3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HIkMYiDyokWOg5Iz1hgkW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0dvCL81tKk6pXSj1z9UlU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l9VUrOo6zU.hoCv0n1LCp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XSKxJXdDEyICvslaxFMD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2bM2loQ6kUi6ZsIwJOB_y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aoOd1gB4YUyik6q6vf4Fp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uAlq78pg10K3R_vtH87Wd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phHO8QhDkk.8T44UMl4yW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llepYxrX0E6U5_uAfcNUH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UwCpJhgUdE69cOqEA4w2T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47txivWyIkiblJPtLwwtU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R1giKImlA0C1j2vdntMum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cUDENMkRk2WhOynDOT7R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NaSJF7DG00mo8oIkKf5tl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fQX7l4aRE65920W.HqJ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2Op.7umNUupmQvl4oUp5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tRrliGFzEuNqBsDoQ1m0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0.B3ywFAUecJoSfA5hWK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yuvKO0LLkWroYg8LcW8q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CE.b53iVU6Z2KiEqWiF7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JYkUUhA1r0SZfILr91jV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wCWuqvI6UOzTPYMvtRkb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S1R2s5bgUOYnmEeSar1b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C7Fo28si0q_6DB5Fkw31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dNEKuf3hkafNui7pwYRF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N5FpxnJzZEKjFC8F6mUVS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uTlL6tpV025QDPX1zs.O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Z47zWQ3_kuHWGPnZLUlQ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86N_tVxhYECgNhJWH8Pd7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K1bCVzK_FkG0M3twfaiaZ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MQ0.kzu10KxFY7XfVcH3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BHowJhfBEq09hQkRvLYW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4Q27Odm0W0LboaAZJzG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DjPZFH9GE2HDFnCf7Mw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9Cy4Q0hcU6e4nm0V1iXt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nAh_AQgi_EaQpz.ukATIc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10g6i.soPEGtyDah2CW86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74vvQ3gfEqq4ZJQLYBD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bhA_fLxg8kyldnUAXKj9F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094qZwwR_E.UHWQfNEmsE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7vkSbMxU0EWORz5XUle8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10BBq6LmUS0ExEDx4v4v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mKuRKsjFUalPHoTjzid1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sMKHyTu0O0ocb0LrMW7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zZZ5ouCQ7kC1Hf57yyrIp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fTTKyicGUaWv1BcX02JF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44mUmIRdQUu02QU0IW_eS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71oA_G.5d0CoVQqRtP5mU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JUzm2Iw6ESOsS7pStuDP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eDdXABYiNU6l8yhUrlRq8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VZWfMl7jKU6.WEpu_axEH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XwwjzwH1cUysbiN5JgGt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UOZLg_O0Uuxp6fgUJOxa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EhS8vgUURUeAVuiwuIZgJ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NhxVLdfLZkOf4ssUYD4RP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pTbD3IBx50OPXyj9rDeXB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NyljVBARKUaQ6lsOp9ODB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87dENFZZakSn20Z51vpkx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mfJHxPifp0GA8YY570CvO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vkmLCzAm9keyPd8yJyHQM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nUdBJ0mOdkGg6kb_aGg7u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syagCHBEtU.EXmhE8.2bP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JFwWaiLhVkeeG6XUOjkcd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uNdwVk2nUuX45DkY2AMw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_b33Qm7BMkySfCjRZXo2Y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XvnJ47Qp_k2nqUTMTA_aX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v1fJlnue9UCsbSk183MCh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_P_W0Dc6MEW_NmpMS.u.P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YjkvQZB.B0Ky516vNjiWU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5eLSwIY60kO3.B0u7_gCq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kfusswC10SzIJnDp_8TY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c0HbDxB_8UmRsUGK5Qrwy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eFXgb45hmk.ZcLDKV31NN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ox1YAoqtLUiQQYja4S_YX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OfzcgVaREaLukIt2v1Ix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vhOLEYYazECwB_IfuZ9sS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lf53wikiA0.gkNCM3CtAk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PeSiUHvg8USI2pDteAiF6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yeFX6Co.1UmEKmEMkhAQk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TcnxBP0.0kCdDtpnfmaAN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5cFfE6ZHkkmXVZ83Y2uUX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8SEwB4MV.02nEYttnYLQf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jWg7npnhj0mFbove5OER0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BJbpVWu3uUehhMr1mUZNG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akRl0ndUzEuOZZK_woTxH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3uaZHtgnrUCpWpeO4HGh1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Tb8RAfdjdECrJNay50fgM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PDG8eRC980q7d2Y8cEn4c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qROttdn2hUODF55K83Wpb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Z8TQKsxtSkKFXaQaML9CL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6vTQLrgwOEGZf1lyJiCTu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JhNW25M0J0668DYYOqlqF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AkpKjupHskiL4yQoZzPV3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lC8KsxVz06k8Z491f0K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x6dtbZf8a06soh7WOZY4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v1Hcq1yMCE2CJ49R8txu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VOe.aL_BkCVz25AdnvX9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qnBKcHHLmUuyTeH43qCfH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wiUiPkWa9UCya2CjWT2jk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oxQi.6Nlbk2axZweCmcd8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RXWriuXKGkuypg5aFBs8_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ScBibTqKjUq2wttQCBpl.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8eNndb7hLE2AMh0G0Ei0q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AO2LLHhRFUeZAOjUai5c9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2A8vnaQlkE2WIJ9fgpYfo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FvQE_YRlUO.RFlsJyPkq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QpjlNRKJJkSyITNnC.TvLg"/>
</p:tagLst>
</file>

<file path=ppt/theme/theme1.xml><?xml version="1.0" encoding="utf-8"?>
<a:theme xmlns:a="http://schemas.openxmlformats.org/drawingml/2006/main" name="2006.11.12 Helget">
  <a:themeElements>
    <a:clrScheme name="2006.11.12 Helg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2006.11.12 Helget">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70000"/>
          </a:schemeClr>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75000"/>
          </a:lnSpc>
          <a:spcBef>
            <a:spcPct val="0"/>
          </a:spcBef>
          <a:spcAft>
            <a:spcPct val="0"/>
          </a:spcAft>
          <a:buClrTx/>
          <a:buSzTx/>
          <a:buFontTx/>
          <a:buNone/>
          <a:tabLst/>
          <a:defRPr kumimoji="0" lang="en-US" sz="3600" b="0" i="0" u="none" strike="noStrike" cap="none" normalizeH="0" baseline="0" smtClean="0">
            <a:ln>
              <a:noFill/>
            </a:ln>
            <a:solidFill>
              <a:srgbClr val="FF0000"/>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bg1">
            <a:alpha val="70000"/>
          </a:schemeClr>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75000"/>
          </a:lnSpc>
          <a:spcBef>
            <a:spcPct val="0"/>
          </a:spcBef>
          <a:spcAft>
            <a:spcPct val="0"/>
          </a:spcAft>
          <a:buClrTx/>
          <a:buSzTx/>
          <a:buFontTx/>
          <a:buNone/>
          <a:tabLst/>
          <a:defRPr kumimoji="0" lang="en-US" sz="3600" b="0" i="0" u="none" strike="noStrike" cap="none" normalizeH="0" baseline="0" smtClean="0">
            <a:ln>
              <a:noFill/>
            </a:ln>
            <a:solidFill>
              <a:srgbClr val="FF0000"/>
            </a:solidFill>
            <a:effectLst/>
            <a:latin typeface="Arial Narrow" pitchFamily="34" charset="0"/>
            <a:cs typeface="Arial" charset="0"/>
          </a:defRPr>
        </a:defPPr>
      </a:lstStyle>
    </a:lnDef>
  </a:objectDefaults>
  <a:extraClrSchemeLst>
    <a:extraClrScheme>
      <a:clrScheme name="2006.11.12 Helg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6.11.12 Helg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6.11.12 Helg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6.11.12 Helg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6.11.12 Helg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6.11.12 Helg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6.11.12 Helg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6.11.12 Helg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6.11.12 Helg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6.11.12 Helg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6.11.12 Helg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6.11.12 Helg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6.11.12 Helget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2006.11.12 Helget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2006.11.12 Helget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06.11.12 Helg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
  <TotalTime>7600</TotalTime>
  <Words>1065</Words>
  <Application>Microsoft Office PowerPoint</Application>
  <PresentationFormat>On-screen Show (4:3)</PresentationFormat>
  <Paragraphs>341</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2006.11.12 Helget</vt:lpstr>
      <vt:lpstr>Convegno AIDP  “Gestire le risorse umane in tempo di crisi”</vt:lpstr>
      <vt:lpstr>Slide 2</vt:lpstr>
      <vt:lpstr>Slide 3</vt:lpstr>
      <vt:lpstr>Costruiamo il Progresso Intorno a Noi </vt:lpstr>
      <vt:lpstr>Continua Crescita della Presenza Globale</vt:lpstr>
      <vt:lpstr>3M 2011: Crescita Globale</vt:lpstr>
      <vt:lpstr>Slide 7</vt:lpstr>
      <vt:lpstr>Slide 8</vt:lpstr>
      <vt:lpstr>Slide 9</vt:lpstr>
      <vt:lpstr>Slide 10</vt:lpstr>
      <vt:lpstr>Slide 11</vt:lpstr>
      <vt:lpstr>Slide 12</vt:lpstr>
      <vt:lpstr>Slide 13</vt:lpstr>
      <vt:lpstr>Slide 14</vt:lpstr>
    </vt:vector>
  </TitlesOfParts>
  <Company>3M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Scotchgard™ Protector</dc:title>
  <dc:creator>us340394</dc:creator>
  <cp:lastModifiedBy>CHIARA ANDREOLI</cp:lastModifiedBy>
  <cp:revision>270</cp:revision>
  <cp:lastPrinted>2001-06-28T18:40:26Z</cp:lastPrinted>
  <dcterms:created xsi:type="dcterms:W3CDTF">2006-11-13T22:15:18Z</dcterms:created>
  <dcterms:modified xsi:type="dcterms:W3CDTF">2012-02-23T09:18:23Z</dcterms:modified>
</cp:coreProperties>
</file>